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70" r:id="rId9"/>
    <p:sldId id="269" r:id="rId10"/>
    <p:sldId id="267" r:id="rId11"/>
    <p:sldId id="268" r:id="rId12"/>
    <p:sldId id="266" r:id="rId13"/>
    <p:sldId id="265" r:id="rId14"/>
    <p:sldId id="263" r:id="rId15"/>
    <p:sldId id="271" r:id="rId16"/>
    <p:sldId id="273" r:id="rId17"/>
    <p:sldId id="272" r:id="rId18"/>
    <p:sldId id="264" r:id="rId19"/>
    <p:sldId id="274" r:id="rId20"/>
    <p:sldId id="275" r:id="rId21"/>
    <p:sldId id="276" r:id="rId22"/>
    <p:sldId id="291" r:id="rId23"/>
    <p:sldId id="277" r:id="rId24"/>
    <p:sldId id="292" r:id="rId25"/>
    <p:sldId id="278" r:id="rId26"/>
    <p:sldId id="283" r:id="rId27"/>
    <p:sldId id="284" r:id="rId28"/>
    <p:sldId id="287" r:id="rId29"/>
    <p:sldId id="285" r:id="rId30"/>
    <p:sldId id="286" r:id="rId31"/>
    <p:sldId id="293" r:id="rId32"/>
    <p:sldId id="282" r:id="rId33"/>
    <p:sldId id="280" r:id="rId34"/>
    <p:sldId id="281" r:id="rId35"/>
    <p:sldId id="290" r:id="rId36"/>
    <p:sldId id="294" r:id="rId37"/>
    <p:sldId id="279" r:id="rId38"/>
    <p:sldId id="288" r:id="rId39"/>
    <p:sldId id="28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32" autoAdjust="0"/>
    <p:restoredTop sz="95842" autoAdjust="0"/>
  </p:normalViewPr>
  <p:slideViewPr>
    <p:cSldViewPr snapToGrid="0">
      <p:cViewPr>
        <p:scale>
          <a:sx n="80" d="100"/>
          <a:sy n="80" d="100"/>
        </p:scale>
        <p:origin x="85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CFE3-E4B1-4755-AE40-B4A8E8C727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0A68EA6-29B7-46D6-BB04-DB51FFEF61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72A7ED5-F037-40FB-98EC-A949A3DAF185}"/>
              </a:ext>
            </a:extLst>
          </p:cNvPr>
          <p:cNvSpPr>
            <a:spLocks noGrp="1"/>
          </p:cNvSpPr>
          <p:nvPr>
            <p:ph type="dt" sz="half" idx="10"/>
          </p:nvPr>
        </p:nvSpPr>
        <p:spPr/>
        <p:txBody>
          <a:bodyPr/>
          <a:lstStyle/>
          <a:p>
            <a:fld id="{6A178B9B-A1CC-4793-A5A5-75EB9110231B}" type="datetimeFigureOut">
              <a:rPr lang="en-IN" smtClean="0"/>
              <a:t>07-10-2019</a:t>
            </a:fld>
            <a:endParaRPr lang="en-IN"/>
          </a:p>
        </p:txBody>
      </p:sp>
      <p:sp>
        <p:nvSpPr>
          <p:cNvPr id="5" name="Footer Placeholder 4">
            <a:extLst>
              <a:ext uri="{FF2B5EF4-FFF2-40B4-BE49-F238E27FC236}">
                <a16:creationId xmlns:a16="http://schemas.microsoft.com/office/drawing/2014/main" id="{A37A8E98-3A1E-44B3-9064-C8BAB158D4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4490FB-A959-4994-90E5-E74ADD9B5EF3}"/>
              </a:ext>
            </a:extLst>
          </p:cNvPr>
          <p:cNvSpPr>
            <a:spLocks noGrp="1"/>
          </p:cNvSpPr>
          <p:nvPr>
            <p:ph type="sldNum" sz="quarter" idx="12"/>
          </p:nvPr>
        </p:nvSpPr>
        <p:spPr/>
        <p:txBody>
          <a:bodyPr/>
          <a:lstStyle/>
          <a:p>
            <a:fld id="{AC4A9B71-E58A-4145-A56D-0C44B0BFCBA1}" type="slidenum">
              <a:rPr lang="en-IN" smtClean="0"/>
              <a:t>‹#›</a:t>
            </a:fld>
            <a:endParaRPr lang="en-IN"/>
          </a:p>
        </p:txBody>
      </p:sp>
    </p:spTree>
    <p:extLst>
      <p:ext uri="{BB962C8B-B14F-4D97-AF65-F5344CB8AC3E}">
        <p14:creationId xmlns:p14="http://schemas.microsoft.com/office/powerpoint/2010/main" val="1521882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48749-3DDE-4B04-8EC0-3E60C38390E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0B1A43F-B760-4794-89A9-755250A51D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210B10-F23A-4AC3-A9F4-E08B8CA3D3AB}"/>
              </a:ext>
            </a:extLst>
          </p:cNvPr>
          <p:cNvSpPr>
            <a:spLocks noGrp="1"/>
          </p:cNvSpPr>
          <p:nvPr>
            <p:ph type="dt" sz="half" idx="10"/>
          </p:nvPr>
        </p:nvSpPr>
        <p:spPr/>
        <p:txBody>
          <a:bodyPr/>
          <a:lstStyle/>
          <a:p>
            <a:fld id="{6A178B9B-A1CC-4793-A5A5-75EB9110231B}" type="datetimeFigureOut">
              <a:rPr lang="en-IN" smtClean="0"/>
              <a:t>07-10-2019</a:t>
            </a:fld>
            <a:endParaRPr lang="en-IN"/>
          </a:p>
        </p:txBody>
      </p:sp>
      <p:sp>
        <p:nvSpPr>
          <p:cNvPr id="5" name="Footer Placeholder 4">
            <a:extLst>
              <a:ext uri="{FF2B5EF4-FFF2-40B4-BE49-F238E27FC236}">
                <a16:creationId xmlns:a16="http://schemas.microsoft.com/office/drawing/2014/main" id="{16FC2DA9-F0AD-462E-8D3D-16D916AA32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7E63C2-F78E-4038-9C23-0D3DA9E8B513}"/>
              </a:ext>
            </a:extLst>
          </p:cNvPr>
          <p:cNvSpPr>
            <a:spLocks noGrp="1"/>
          </p:cNvSpPr>
          <p:nvPr>
            <p:ph type="sldNum" sz="quarter" idx="12"/>
          </p:nvPr>
        </p:nvSpPr>
        <p:spPr/>
        <p:txBody>
          <a:bodyPr/>
          <a:lstStyle/>
          <a:p>
            <a:fld id="{AC4A9B71-E58A-4145-A56D-0C44B0BFCBA1}" type="slidenum">
              <a:rPr lang="en-IN" smtClean="0"/>
              <a:t>‹#›</a:t>
            </a:fld>
            <a:endParaRPr lang="en-IN"/>
          </a:p>
        </p:txBody>
      </p:sp>
    </p:spTree>
    <p:extLst>
      <p:ext uri="{BB962C8B-B14F-4D97-AF65-F5344CB8AC3E}">
        <p14:creationId xmlns:p14="http://schemas.microsoft.com/office/powerpoint/2010/main" val="4165129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E7E3BB-85A4-4419-A8D3-0F8F0557A39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77CD7C7-E5C4-4D96-BEFC-91A1DD4526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52A521-FEFC-4FA5-AA1D-88BB6919D235}"/>
              </a:ext>
            </a:extLst>
          </p:cNvPr>
          <p:cNvSpPr>
            <a:spLocks noGrp="1"/>
          </p:cNvSpPr>
          <p:nvPr>
            <p:ph type="dt" sz="half" idx="10"/>
          </p:nvPr>
        </p:nvSpPr>
        <p:spPr/>
        <p:txBody>
          <a:bodyPr/>
          <a:lstStyle/>
          <a:p>
            <a:fld id="{6A178B9B-A1CC-4793-A5A5-75EB9110231B}" type="datetimeFigureOut">
              <a:rPr lang="en-IN" smtClean="0"/>
              <a:t>07-10-2019</a:t>
            </a:fld>
            <a:endParaRPr lang="en-IN"/>
          </a:p>
        </p:txBody>
      </p:sp>
      <p:sp>
        <p:nvSpPr>
          <p:cNvPr id="5" name="Footer Placeholder 4">
            <a:extLst>
              <a:ext uri="{FF2B5EF4-FFF2-40B4-BE49-F238E27FC236}">
                <a16:creationId xmlns:a16="http://schemas.microsoft.com/office/drawing/2014/main" id="{6C6ACC45-B259-4F0F-88B9-1EBF140CC0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5535D0-8620-4654-96F0-F14D40C17969}"/>
              </a:ext>
            </a:extLst>
          </p:cNvPr>
          <p:cNvSpPr>
            <a:spLocks noGrp="1"/>
          </p:cNvSpPr>
          <p:nvPr>
            <p:ph type="sldNum" sz="quarter" idx="12"/>
          </p:nvPr>
        </p:nvSpPr>
        <p:spPr/>
        <p:txBody>
          <a:bodyPr/>
          <a:lstStyle/>
          <a:p>
            <a:fld id="{AC4A9B71-E58A-4145-A56D-0C44B0BFCBA1}" type="slidenum">
              <a:rPr lang="en-IN" smtClean="0"/>
              <a:t>‹#›</a:t>
            </a:fld>
            <a:endParaRPr lang="en-IN"/>
          </a:p>
        </p:txBody>
      </p:sp>
    </p:spTree>
    <p:extLst>
      <p:ext uri="{BB962C8B-B14F-4D97-AF65-F5344CB8AC3E}">
        <p14:creationId xmlns:p14="http://schemas.microsoft.com/office/powerpoint/2010/main" val="3625155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4B4DC-C0F0-49E4-ABEA-00B457F79FD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C1B5C2-B628-4BB2-907F-AD2F9B4B0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0423BF-FCC5-48BC-AD82-90477F4E1ECC}"/>
              </a:ext>
            </a:extLst>
          </p:cNvPr>
          <p:cNvSpPr>
            <a:spLocks noGrp="1"/>
          </p:cNvSpPr>
          <p:nvPr>
            <p:ph type="dt" sz="half" idx="10"/>
          </p:nvPr>
        </p:nvSpPr>
        <p:spPr/>
        <p:txBody>
          <a:bodyPr/>
          <a:lstStyle/>
          <a:p>
            <a:fld id="{6A178B9B-A1CC-4793-A5A5-75EB9110231B}" type="datetimeFigureOut">
              <a:rPr lang="en-IN" smtClean="0"/>
              <a:t>07-10-2019</a:t>
            </a:fld>
            <a:endParaRPr lang="en-IN"/>
          </a:p>
        </p:txBody>
      </p:sp>
      <p:sp>
        <p:nvSpPr>
          <p:cNvPr id="5" name="Footer Placeholder 4">
            <a:extLst>
              <a:ext uri="{FF2B5EF4-FFF2-40B4-BE49-F238E27FC236}">
                <a16:creationId xmlns:a16="http://schemas.microsoft.com/office/drawing/2014/main" id="{13680335-3709-4761-85B8-5C1962CDA9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3C45F0-8DA2-4A92-84FE-529A53AE44F9}"/>
              </a:ext>
            </a:extLst>
          </p:cNvPr>
          <p:cNvSpPr>
            <a:spLocks noGrp="1"/>
          </p:cNvSpPr>
          <p:nvPr>
            <p:ph type="sldNum" sz="quarter" idx="12"/>
          </p:nvPr>
        </p:nvSpPr>
        <p:spPr/>
        <p:txBody>
          <a:bodyPr/>
          <a:lstStyle/>
          <a:p>
            <a:fld id="{AC4A9B71-E58A-4145-A56D-0C44B0BFCBA1}" type="slidenum">
              <a:rPr lang="en-IN" smtClean="0"/>
              <a:t>‹#›</a:t>
            </a:fld>
            <a:endParaRPr lang="en-IN"/>
          </a:p>
        </p:txBody>
      </p:sp>
    </p:spTree>
    <p:extLst>
      <p:ext uri="{BB962C8B-B14F-4D97-AF65-F5344CB8AC3E}">
        <p14:creationId xmlns:p14="http://schemas.microsoft.com/office/powerpoint/2010/main" val="3052618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94BDF-F1C1-40BC-8202-FB092F4B62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7F82305-02D1-4A0B-8362-C400CF85EB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A8C2E2-F9A9-47EA-B17C-1CF41E661417}"/>
              </a:ext>
            </a:extLst>
          </p:cNvPr>
          <p:cNvSpPr>
            <a:spLocks noGrp="1"/>
          </p:cNvSpPr>
          <p:nvPr>
            <p:ph type="dt" sz="half" idx="10"/>
          </p:nvPr>
        </p:nvSpPr>
        <p:spPr/>
        <p:txBody>
          <a:bodyPr/>
          <a:lstStyle/>
          <a:p>
            <a:fld id="{6A178B9B-A1CC-4793-A5A5-75EB9110231B}" type="datetimeFigureOut">
              <a:rPr lang="en-IN" smtClean="0"/>
              <a:t>07-10-2019</a:t>
            </a:fld>
            <a:endParaRPr lang="en-IN"/>
          </a:p>
        </p:txBody>
      </p:sp>
      <p:sp>
        <p:nvSpPr>
          <p:cNvPr id="5" name="Footer Placeholder 4">
            <a:extLst>
              <a:ext uri="{FF2B5EF4-FFF2-40B4-BE49-F238E27FC236}">
                <a16:creationId xmlns:a16="http://schemas.microsoft.com/office/drawing/2014/main" id="{D4415AD8-6B25-48D0-813A-24BA3C2BB8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3F54C5-FD95-47AF-81F4-355698921EF9}"/>
              </a:ext>
            </a:extLst>
          </p:cNvPr>
          <p:cNvSpPr>
            <a:spLocks noGrp="1"/>
          </p:cNvSpPr>
          <p:nvPr>
            <p:ph type="sldNum" sz="quarter" idx="12"/>
          </p:nvPr>
        </p:nvSpPr>
        <p:spPr/>
        <p:txBody>
          <a:bodyPr/>
          <a:lstStyle/>
          <a:p>
            <a:fld id="{AC4A9B71-E58A-4145-A56D-0C44B0BFCBA1}" type="slidenum">
              <a:rPr lang="en-IN" smtClean="0"/>
              <a:t>‹#›</a:t>
            </a:fld>
            <a:endParaRPr lang="en-IN"/>
          </a:p>
        </p:txBody>
      </p:sp>
    </p:spTree>
    <p:extLst>
      <p:ext uri="{BB962C8B-B14F-4D97-AF65-F5344CB8AC3E}">
        <p14:creationId xmlns:p14="http://schemas.microsoft.com/office/powerpoint/2010/main" val="392185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D3594-4D8B-4A39-85CF-898332A48F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64874E7-CFAD-40DB-81F4-266B4E575B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0002B2F-8A47-4759-BC6F-41C2B20C21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8E6D64A-E183-4771-80E7-9C6007308748}"/>
              </a:ext>
            </a:extLst>
          </p:cNvPr>
          <p:cNvSpPr>
            <a:spLocks noGrp="1"/>
          </p:cNvSpPr>
          <p:nvPr>
            <p:ph type="dt" sz="half" idx="10"/>
          </p:nvPr>
        </p:nvSpPr>
        <p:spPr/>
        <p:txBody>
          <a:bodyPr/>
          <a:lstStyle/>
          <a:p>
            <a:fld id="{6A178B9B-A1CC-4793-A5A5-75EB9110231B}" type="datetimeFigureOut">
              <a:rPr lang="en-IN" smtClean="0"/>
              <a:t>07-10-2019</a:t>
            </a:fld>
            <a:endParaRPr lang="en-IN"/>
          </a:p>
        </p:txBody>
      </p:sp>
      <p:sp>
        <p:nvSpPr>
          <p:cNvPr id="6" name="Footer Placeholder 5">
            <a:extLst>
              <a:ext uri="{FF2B5EF4-FFF2-40B4-BE49-F238E27FC236}">
                <a16:creationId xmlns:a16="http://schemas.microsoft.com/office/drawing/2014/main" id="{6EB5ED52-79F1-47B5-AED1-729959A99D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0A7D477-3F1C-4923-B0A8-4D4408E19C3F}"/>
              </a:ext>
            </a:extLst>
          </p:cNvPr>
          <p:cNvSpPr>
            <a:spLocks noGrp="1"/>
          </p:cNvSpPr>
          <p:nvPr>
            <p:ph type="sldNum" sz="quarter" idx="12"/>
          </p:nvPr>
        </p:nvSpPr>
        <p:spPr/>
        <p:txBody>
          <a:bodyPr/>
          <a:lstStyle/>
          <a:p>
            <a:fld id="{AC4A9B71-E58A-4145-A56D-0C44B0BFCBA1}" type="slidenum">
              <a:rPr lang="en-IN" smtClean="0"/>
              <a:t>‹#›</a:t>
            </a:fld>
            <a:endParaRPr lang="en-IN"/>
          </a:p>
        </p:txBody>
      </p:sp>
    </p:spTree>
    <p:extLst>
      <p:ext uri="{BB962C8B-B14F-4D97-AF65-F5344CB8AC3E}">
        <p14:creationId xmlns:p14="http://schemas.microsoft.com/office/powerpoint/2010/main" val="651249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46C1-0C91-4809-B60A-AC2A29E51E4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B63F7DB-0E19-4FE2-9C98-759201362A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001FDE-4F3E-4A13-8D94-CF621EE09B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87EB7CF-15EC-43BC-A822-A10422621F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27E097-D55A-47A9-A3E3-5987A480B8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E754B94-674F-4EB9-B693-CB4B8FAB6D7C}"/>
              </a:ext>
            </a:extLst>
          </p:cNvPr>
          <p:cNvSpPr>
            <a:spLocks noGrp="1"/>
          </p:cNvSpPr>
          <p:nvPr>
            <p:ph type="dt" sz="half" idx="10"/>
          </p:nvPr>
        </p:nvSpPr>
        <p:spPr/>
        <p:txBody>
          <a:bodyPr/>
          <a:lstStyle/>
          <a:p>
            <a:fld id="{6A178B9B-A1CC-4793-A5A5-75EB9110231B}" type="datetimeFigureOut">
              <a:rPr lang="en-IN" smtClean="0"/>
              <a:t>07-10-2019</a:t>
            </a:fld>
            <a:endParaRPr lang="en-IN"/>
          </a:p>
        </p:txBody>
      </p:sp>
      <p:sp>
        <p:nvSpPr>
          <p:cNvPr id="8" name="Footer Placeholder 7">
            <a:extLst>
              <a:ext uri="{FF2B5EF4-FFF2-40B4-BE49-F238E27FC236}">
                <a16:creationId xmlns:a16="http://schemas.microsoft.com/office/drawing/2014/main" id="{F28F3EBE-797B-4BC8-BDF0-795DC408A86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696B1C3-5041-4C88-A1B5-E3A98EB33BF4}"/>
              </a:ext>
            </a:extLst>
          </p:cNvPr>
          <p:cNvSpPr>
            <a:spLocks noGrp="1"/>
          </p:cNvSpPr>
          <p:nvPr>
            <p:ph type="sldNum" sz="quarter" idx="12"/>
          </p:nvPr>
        </p:nvSpPr>
        <p:spPr/>
        <p:txBody>
          <a:bodyPr/>
          <a:lstStyle/>
          <a:p>
            <a:fld id="{AC4A9B71-E58A-4145-A56D-0C44B0BFCBA1}" type="slidenum">
              <a:rPr lang="en-IN" smtClean="0"/>
              <a:t>‹#›</a:t>
            </a:fld>
            <a:endParaRPr lang="en-IN"/>
          </a:p>
        </p:txBody>
      </p:sp>
    </p:spTree>
    <p:extLst>
      <p:ext uri="{BB962C8B-B14F-4D97-AF65-F5344CB8AC3E}">
        <p14:creationId xmlns:p14="http://schemas.microsoft.com/office/powerpoint/2010/main" val="2001693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4ED3F-7BCC-4D70-BCBA-5FE4D93DF9A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10CF51F-AEFB-4A0A-930C-7CA9347CFA9A}"/>
              </a:ext>
            </a:extLst>
          </p:cNvPr>
          <p:cNvSpPr>
            <a:spLocks noGrp="1"/>
          </p:cNvSpPr>
          <p:nvPr>
            <p:ph type="dt" sz="half" idx="10"/>
          </p:nvPr>
        </p:nvSpPr>
        <p:spPr/>
        <p:txBody>
          <a:bodyPr/>
          <a:lstStyle/>
          <a:p>
            <a:fld id="{6A178B9B-A1CC-4793-A5A5-75EB9110231B}" type="datetimeFigureOut">
              <a:rPr lang="en-IN" smtClean="0"/>
              <a:t>07-10-2019</a:t>
            </a:fld>
            <a:endParaRPr lang="en-IN"/>
          </a:p>
        </p:txBody>
      </p:sp>
      <p:sp>
        <p:nvSpPr>
          <p:cNvPr id="4" name="Footer Placeholder 3">
            <a:extLst>
              <a:ext uri="{FF2B5EF4-FFF2-40B4-BE49-F238E27FC236}">
                <a16:creationId xmlns:a16="http://schemas.microsoft.com/office/drawing/2014/main" id="{99C7871E-894B-4291-877A-F188E258D65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77F16AA-212A-42E7-BCD9-17E19622A124}"/>
              </a:ext>
            </a:extLst>
          </p:cNvPr>
          <p:cNvSpPr>
            <a:spLocks noGrp="1"/>
          </p:cNvSpPr>
          <p:nvPr>
            <p:ph type="sldNum" sz="quarter" idx="12"/>
          </p:nvPr>
        </p:nvSpPr>
        <p:spPr/>
        <p:txBody>
          <a:bodyPr/>
          <a:lstStyle/>
          <a:p>
            <a:fld id="{AC4A9B71-E58A-4145-A56D-0C44B0BFCBA1}" type="slidenum">
              <a:rPr lang="en-IN" smtClean="0"/>
              <a:t>‹#›</a:t>
            </a:fld>
            <a:endParaRPr lang="en-IN"/>
          </a:p>
        </p:txBody>
      </p:sp>
    </p:spTree>
    <p:extLst>
      <p:ext uri="{BB962C8B-B14F-4D97-AF65-F5344CB8AC3E}">
        <p14:creationId xmlns:p14="http://schemas.microsoft.com/office/powerpoint/2010/main" val="487396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68F62F-1D25-4A64-93EA-0C7FF6B6561C}"/>
              </a:ext>
            </a:extLst>
          </p:cNvPr>
          <p:cNvSpPr>
            <a:spLocks noGrp="1"/>
          </p:cNvSpPr>
          <p:nvPr>
            <p:ph type="dt" sz="half" idx="10"/>
          </p:nvPr>
        </p:nvSpPr>
        <p:spPr/>
        <p:txBody>
          <a:bodyPr/>
          <a:lstStyle/>
          <a:p>
            <a:fld id="{6A178B9B-A1CC-4793-A5A5-75EB9110231B}" type="datetimeFigureOut">
              <a:rPr lang="en-IN" smtClean="0"/>
              <a:t>07-10-2019</a:t>
            </a:fld>
            <a:endParaRPr lang="en-IN"/>
          </a:p>
        </p:txBody>
      </p:sp>
      <p:sp>
        <p:nvSpPr>
          <p:cNvPr id="3" name="Footer Placeholder 2">
            <a:extLst>
              <a:ext uri="{FF2B5EF4-FFF2-40B4-BE49-F238E27FC236}">
                <a16:creationId xmlns:a16="http://schemas.microsoft.com/office/drawing/2014/main" id="{4FFB6B65-6332-40C1-B003-E45E7A427C5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BE382A2-3BB2-427C-9CA5-2D7E644AB780}"/>
              </a:ext>
            </a:extLst>
          </p:cNvPr>
          <p:cNvSpPr>
            <a:spLocks noGrp="1"/>
          </p:cNvSpPr>
          <p:nvPr>
            <p:ph type="sldNum" sz="quarter" idx="12"/>
          </p:nvPr>
        </p:nvSpPr>
        <p:spPr/>
        <p:txBody>
          <a:bodyPr/>
          <a:lstStyle/>
          <a:p>
            <a:fld id="{AC4A9B71-E58A-4145-A56D-0C44B0BFCBA1}" type="slidenum">
              <a:rPr lang="en-IN" smtClean="0"/>
              <a:t>‹#›</a:t>
            </a:fld>
            <a:endParaRPr lang="en-IN"/>
          </a:p>
        </p:txBody>
      </p:sp>
    </p:spTree>
    <p:extLst>
      <p:ext uri="{BB962C8B-B14F-4D97-AF65-F5344CB8AC3E}">
        <p14:creationId xmlns:p14="http://schemas.microsoft.com/office/powerpoint/2010/main" val="4231981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D4726-18C2-4FA9-B57C-080ACC7BAB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B614D51-D1CC-458D-8187-ECE1F831C1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D3910BE-6D3F-4D33-9B3F-C3F0E89957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0C270B-EB02-46AC-902B-A44037BEC852}"/>
              </a:ext>
            </a:extLst>
          </p:cNvPr>
          <p:cNvSpPr>
            <a:spLocks noGrp="1"/>
          </p:cNvSpPr>
          <p:nvPr>
            <p:ph type="dt" sz="half" idx="10"/>
          </p:nvPr>
        </p:nvSpPr>
        <p:spPr/>
        <p:txBody>
          <a:bodyPr/>
          <a:lstStyle/>
          <a:p>
            <a:fld id="{6A178B9B-A1CC-4793-A5A5-75EB9110231B}" type="datetimeFigureOut">
              <a:rPr lang="en-IN" smtClean="0"/>
              <a:t>07-10-2019</a:t>
            </a:fld>
            <a:endParaRPr lang="en-IN"/>
          </a:p>
        </p:txBody>
      </p:sp>
      <p:sp>
        <p:nvSpPr>
          <p:cNvPr id="6" name="Footer Placeholder 5">
            <a:extLst>
              <a:ext uri="{FF2B5EF4-FFF2-40B4-BE49-F238E27FC236}">
                <a16:creationId xmlns:a16="http://schemas.microsoft.com/office/drawing/2014/main" id="{14037DD0-1C4A-4CDE-B4C7-EAF8B3757AB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CC66CD-0B76-4315-804E-1ECDA24DEE6E}"/>
              </a:ext>
            </a:extLst>
          </p:cNvPr>
          <p:cNvSpPr>
            <a:spLocks noGrp="1"/>
          </p:cNvSpPr>
          <p:nvPr>
            <p:ph type="sldNum" sz="quarter" idx="12"/>
          </p:nvPr>
        </p:nvSpPr>
        <p:spPr/>
        <p:txBody>
          <a:bodyPr/>
          <a:lstStyle/>
          <a:p>
            <a:fld id="{AC4A9B71-E58A-4145-A56D-0C44B0BFCBA1}" type="slidenum">
              <a:rPr lang="en-IN" smtClean="0"/>
              <a:t>‹#›</a:t>
            </a:fld>
            <a:endParaRPr lang="en-IN"/>
          </a:p>
        </p:txBody>
      </p:sp>
    </p:spTree>
    <p:extLst>
      <p:ext uri="{BB962C8B-B14F-4D97-AF65-F5344CB8AC3E}">
        <p14:creationId xmlns:p14="http://schemas.microsoft.com/office/powerpoint/2010/main" val="3696407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5D943-31A0-4288-A1D1-48344AE46A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3EE65B3-54B5-4263-93F0-960FF0DB1E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001836C-9DA1-432F-8BB3-65249B5D1B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F8CF93-3405-4F91-8A11-15D682AFE5A9}"/>
              </a:ext>
            </a:extLst>
          </p:cNvPr>
          <p:cNvSpPr>
            <a:spLocks noGrp="1"/>
          </p:cNvSpPr>
          <p:nvPr>
            <p:ph type="dt" sz="half" idx="10"/>
          </p:nvPr>
        </p:nvSpPr>
        <p:spPr/>
        <p:txBody>
          <a:bodyPr/>
          <a:lstStyle/>
          <a:p>
            <a:fld id="{6A178B9B-A1CC-4793-A5A5-75EB9110231B}" type="datetimeFigureOut">
              <a:rPr lang="en-IN" smtClean="0"/>
              <a:t>07-10-2019</a:t>
            </a:fld>
            <a:endParaRPr lang="en-IN"/>
          </a:p>
        </p:txBody>
      </p:sp>
      <p:sp>
        <p:nvSpPr>
          <p:cNvPr id="6" name="Footer Placeholder 5">
            <a:extLst>
              <a:ext uri="{FF2B5EF4-FFF2-40B4-BE49-F238E27FC236}">
                <a16:creationId xmlns:a16="http://schemas.microsoft.com/office/drawing/2014/main" id="{C999ACB9-967F-492E-8CB7-8689B25C99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27D2165-8249-448B-B09C-2E1F4957A896}"/>
              </a:ext>
            </a:extLst>
          </p:cNvPr>
          <p:cNvSpPr>
            <a:spLocks noGrp="1"/>
          </p:cNvSpPr>
          <p:nvPr>
            <p:ph type="sldNum" sz="quarter" idx="12"/>
          </p:nvPr>
        </p:nvSpPr>
        <p:spPr/>
        <p:txBody>
          <a:bodyPr/>
          <a:lstStyle/>
          <a:p>
            <a:fld id="{AC4A9B71-E58A-4145-A56D-0C44B0BFCBA1}" type="slidenum">
              <a:rPr lang="en-IN" smtClean="0"/>
              <a:t>‹#›</a:t>
            </a:fld>
            <a:endParaRPr lang="en-IN"/>
          </a:p>
        </p:txBody>
      </p:sp>
    </p:spTree>
    <p:extLst>
      <p:ext uri="{BB962C8B-B14F-4D97-AF65-F5344CB8AC3E}">
        <p14:creationId xmlns:p14="http://schemas.microsoft.com/office/powerpoint/2010/main" val="906371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82437A-2B5D-414C-9ECF-BEBCE77948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A9C8FB-799A-400C-8F8E-FDF934B217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0CA02B-E83E-4291-A39B-884FF455EA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178B9B-A1CC-4793-A5A5-75EB9110231B}" type="datetimeFigureOut">
              <a:rPr lang="en-IN" smtClean="0"/>
              <a:t>07-10-2019</a:t>
            </a:fld>
            <a:endParaRPr lang="en-IN"/>
          </a:p>
        </p:txBody>
      </p:sp>
      <p:sp>
        <p:nvSpPr>
          <p:cNvPr id="5" name="Footer Placeholder 4">
            <a:extLst>
              <a:ext uri="{FF2B5EF4-FFF2-40B4-BE49-F238E27FC236}">
                <a16:creationId xmlns:a16="http://schemas.microsoft.com/office/drawing/2014/main" id="{225FB13E-66C7-4893-A7DD-7E60189BC4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7273EE9-E299-40A6-953E-64A6C258E1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4A9B71-E58A-4145-A56D-0C44B0BFCBA1}" type="slidenum">
              <a:rPr lang="en-IN" smtClean="0"/>
              <a:t>‹#›</a:t>
            </a:fld>
            <a:endParaRPr lang="en-IN"/>
          </a:p>
        </p:txBody>
      </p:sp>
    </p:spTree>
    <p:extLst>
      <p:ext uri="{BB962C8B-B14F-4D97-AF65-F5344CB8AC3E}">
        <p14:creationId xmlns:p14="http://schemas.microsoft.com/office/powerpoint/2010/main" val="3752062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3.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1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jpeg"/></Relationships>
</file>

<file path=ppt/slides/_rels/slide1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jpeg"/></Relationships>
</file>

<file path=ppt/slides/_rels/slide1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jpe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40.jpe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55.jpeg"/><Relationship Id="rId4" Type="http://schemas.openxmlformats.org/officeDocument/2006/relationships/image" Target="../media/image89.png"/></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2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emf"/></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jpe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38.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98.png"/><Relationship Id="rId1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14.png"/><Relationship Id="rId12" Type="http://schemas.openxmlformats.org/officeDocument/2006/relationships/image" Target="../media/image94.png"/><Relationship Id="rId17" Type="http://schemas.openxmlformats.org/officeDocument/2006/relationships/image" Target="../media/image71.jpeg"/><Relationship Id="rId2" Type="http://schemas.openxmlformats.org/officeDocument/2006/relationships/image" Target="../media/image108.jpeg"/><Relationship Id="rId16" Type="http://schemas.openxmlformats.org/officeDocument/2006/relationships/image" Target="../media/image120.png"/><Relationship Id="rId20"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5" Type="http://schemas.openxmlformats.org/officeDocument/2006/relationships/image" Target="../media/image119.png"/><Relationship Id="rId10" Type="http://schemas.openxmlformats.org/officeDocument/2006/relationships/image" Target="../media/image95.png"/><Relationship Id="rId19" Type="http://schemas.openxmlformats.org/officeDocument/2006/relationships/image" Target="../media/image122.png"/><Relationship Id="rId4" Type="http://schemas.openxmlformats.org/officeDocument/2006/relationships/image" Target="../media/image115.png"/><Relationship Id="rId9" Type="http://schemas.openxmlformats.org/officeDocument/2006/relationships/image" Target="../media/image97.png"/><Relationship Id="rId14" Type="http://schemas.openxmlformats.org/officeDocument/2006/relationships/image" Target="../media/image92.png"/></Relationships>
</file>

<file path=ppt/slides/_rels/slide39.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98.png"/><Relationship Id="rId18" Type="http://schemas.openxmlformats.org/officeDocument/2006/relationships/image" Target="../media/image80.png"/><Relationship Id="rId3" Type="http://schemas.openxmlformats.org/officeDocument/2006/relationships/image" Target="../media/image116.png"/><Relationship Id="rId7" Type="http://schemas.openxmlformats.org/officeDocument/2006/relationships/image" Target="../media/image115.png"/><Relationship Id="rId12" Type="http://schemas.openxmlformats.org/officeDocument/2006/relationships/image" Target="../media/image94.png"/><Relationship Id="rId17" Type="http://schemas.openxmlformats.org/officeDocument/2006/relationships/image" Target="../media/image122.png"/><Relationship Id="rId2" Type="http://schemas.openxmlformats.org/officeDocument/2006/relationships/image" Target="../media/image108.jpeg"/><Relationship Id="rId16"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18.png"/><Relationship Id="rId5" Type="http://schemas.openxmlformats.org/officeDocument/2006/relationships/image" Target="../media/image113.png"/><Relationship Id="rId15" Type="http://schemas.openxmlformats.org/officeDocument/2006/relationships/image" Target="../media/image119.png"/><Relationship Id="rId10" Type="http://schemas.openxmlformats.org/officeDocument/2006/relationships/image" Target="../media/image95.png"/><Relationship Id="rId4" Type="http://schemas.openxmlformats.org/officeDocument/2006/relationships/image" Target="../media/image112.png"/><Relationship Id="rId9" Type="http://schemas.openxmlformats.org/officeDocument/2006/relationships/image" Target="../media/image97.png"/><Relationship Id="rId14" Type="http://schemas.openxmlformats.org/officeDocument/2006/relationships/image" Target="../media/image92.pn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6E5C66-0F99-43A6-A4DC-47869C741B7D}"/>
              </a:ext>
            </a:extLst>
          </p:cNvPr>
          <p:cNvSpPr/>
          <p:nvPr/>
        </p:nvSpPr>
        <p:spPr>
          <a:xfrm>
            <a:off x="5555530" y="333635"/>
            <a:ext cx="6096000" cy="1477328"/>
          </a:xfrm>
          <a:prstGeom prst="rect">
            <a:avLst/>
          </a:prstGeom>
        </p:spPr>
        <p:txBody>
          <a:bodyPr>
            <a:spAutoFit/>
          </a:bodyPr>
          <a:lstStyle/>
          <a:p>
            <a:r>
              <a:rPr lang="en-IN" dirty="0"/>
              <a:t>Piezo buzzers are simple devices that are commonly used to produce beeps and sounds in many electronic gadgets, like alarm clocks, toys, pc boards, etc. They consume very little current and have high impedance, which means that you can safely connect them directly to a micro-controller pin.</a:t>
            </a:r>
          </a:p>
        </p:txBody>
      </p:sp>
      <p:pic>
        <p:nvPicPr>
          <p:cNvPr id="5" name="Picture 4">
            <a:extLst>
              <a:ext uri="{FF2B5EF4-FFF2-40B4-BE49-F238E27FC236}">
                <a16:creationId xmlns:a16="http://schemas.microsoft.com/office/drawing/2014/main" id="{766FCA5F-8DDC-46FB-90B5-CFEFB8317752}"/>
              </a:ext>
            </a:extLst>
          </p:cNvPr>
          <p:cNvPicPr>
            <a:picLocks noChangeAspect="1"/>
          </p:cNvPicPr>
          <p:nvPr/>
        </p:nvPicPr>
        <p:blipFill>
          <a:blip r:embed="rId2"/>
          <a:stretch>
            <a:fillRect/>
          </a:stretch>
        </p:blipFill>
        <p:spPr>
          <a:xfrm>
            <a:off x="1911787" y="248469"/>
            <a:ext cx="1595265" cy="863570"/>
          </a:xfrm>
          <a:prstGeom prst="rect">
            <a:avLst/>
          </a:prstGeom>
        </p:spPr>
      </p:pic>
      <p:pic>
        <p:nvPicPr>
          <p:cNvPr id="1026" name="Picture 2">
            <a:extLst>
              <a:ext uri="{FF2B5EF4-FFF2-40B4-BE49-F238E27FC236}">
                <a16:creationId xmlns:a16="http://schemas.microsoft.com/office/drawing/2014/main" id="{C6885A7C-2195-4904-81D4-D6060D3A1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94" y="193930"/>
            <a:ext cx="1616697" cy="161669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45DB2A8-C920-439E-B021-6CC53F318052}"/>
              </a:ext>
            </a:extLst>
          </p:cNvPr>
          <p:cNvSpPr/>
          <p:nvPr/>
        </p:nvSpPr>
        <p:spPr>
          <a:xfrm>
            <a:off x="5555530" y="2097194"/>
            <a:ext cx="6096000" cy="2308324"/>
          </a:xfrm>
          <a:prstGeom prst="rect">
            <a:avLst/>
          </a:prstGeom>
        </p:spPr>
        <p:txBody>
          <a:bodyPr>
            <a:spAutoFit/>
          </a:bodyPr>
          <a:lstStyle/>
          <a:p>
            <a:r>
              <a:rPr lang="en-IN" dirty="0"/>
              <a:t>The MQ-2 smoke sensor is sensitive to smoke and to the following flammable gases:</a:t>
            </a:r>
          </a:p>
          <a:p>
            <a:r>
              <a:rPr lang="en-IN" dirty="0"/>
              <a:t>LPG, Butane, Propane, Methane, Alcohol, Hydrogen</a:t>
            </a:r>
          </a:p>
          <a:p>
            <a:r>
              <a:rPr lang="en-IN" dirty="0"/>
              <a:t>The resistance of the sensor is different depending on the type of the gas.</a:t>
            </a:r>
          </a:p>
          <a:p>
            <a:r>
              <a:rPr lang="en-IN" dirty="0"/>
              <a:t>The smoke sensor has a built-in potentiometer that allows you to adjust the sensor sensitivity according to how accurate you want to detect gas.</a:t>
            </a:r>
          </a:p>
        </p:txBody>
      </p:sp>
      <p:sp>
        <p:nvSpPr>
          <p:cNvPr id="7" name="Rectangle 6">
            <a:extLst>
              <a:ext uri="{FF2B5EF4-FFF2-40B4-BE49-F238E27FC236}">
                <a16:creationId xmlns:a16="http://schemas.microsoft.com/office/drawing/2014/main" id="{9373680A-7BEA-4139-A1F6-0310047D1B5D}"/>
              </a:ext>
            </a:extLst>
          </p:cNvPr>
          <p:cNvSpPr/>
          <p:nvPr/>
        </p:nvSpPr>
        <p:spPr>
          <a:xfrm>
            <a:off x="540470" y="4578206"/>
            <a:ext cx="10969658" cy="2031325"/>
          </a:xfrm>
          <a:prstGeom prst="rect">
            <a:avLst/>
          </a:prstGeom>
        </p:spPr>
        <p:txBody>
          <a:bodyPr wrap="square">
            <a:spAutoFit/>
          </a:bodyPr>
          <a:lstStyle/>
          <a:p>
            <a:r>
              <a:rPr lang="en-IN" dirty="0"/>
              <a:t>The voltage that the sensor outputs changes accordingly to the smoke/gas level that exists in the atmosphere. The sensor outputs a voltage that is proportional to the concentration of smoke/gas.</a:t>
            </a:r>
          </a:p>
          <a:p>
            <a:endParaRPr lang="en-IN" dirty="0"/>
          </a:p>
          <a:p>
            <a:r>
              <a:rPr lang="en-IN" dirty="0"/>
              <a:t>In other words, the relationship between voltage and gas concentration is the following:</a:t>
            </a:r>
          </a:p>
          <a:p>
            <a:endParaRPr lang="en-IN" dirty="0"/>
          </a:p>
          <a:p>
            <a:r>
              <a:rPr lang="en-IN" dirty="0"/>
              <a:t>The greater the gas concentration, the greater the output voltage</a:t>
            </a:r>
          </a:p>
          <a:p>
            <a:r>
              <a:rPr lang="en-IN" dirty="0"/>
              <a:t>The lower the gas concentration, the lower the output voltage</a:t>
            </a:r>
          </a:p>
        </p:txBody>
      </p:sp>
      <p:pic>
        <p:nvPicPr>
          <p:cNvPr id="1028" name="Picture 4">
            <a:extLst>
              <a:ext uri="{FF2B5EF4-FFF2-40B4-BE49-F238E27FC236}">
                <a16:creationId xmlns:a16="http://schemas.microsoft.com/office/drawing/2014/main" id="{2C8B7E9A-8ACE-4544-AF54-7D74099335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952" y="2890398"/>
            <a:ext cx="2532468" cy="14389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UKRAGRAHA Smoke Detector Board Module MQ-2 for Arduino Genuino System">
            <a:extLst>
              <a:ext uri="{FF2B5EF4-FFF2-40B4-BE49-F238E27FC236}">
                <a16:creationId xmlns:a16="http://schemas.microsoft.com/office/drawing/2014/main" id="{B486769F-4CCC-4BC0-AD12-6E79C70420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3168" y="5132203"/>
            <a:ext cx="1477328" cy="14773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7988714-F6C1-4539-BC49-336BC64BE517}"/>
              </a:ext>
            </a:extLst>
          </p:cNvPr>
          <p:cNvPicPr>
            <a:picLocks noChangeAspect="1"/>
          </p:cNvPicPr>
          <p:nvPr/>
        </p:nvPicPr>
        <p:blipFill>
          <a:blip r:embed="rId6"/>
          <a:stretch>
            <a:fillRect/>
          </a:stretch>
        </p:blipFill>
        <p:spPr>
          <a:xfrm>
            <a:off x="2717846" y="1360896"/>
            <a:ext cx="2857499" cy="2652712"/>
          </a:xfrm>
          <a:prstGeom prst="rect">
            <a:avLst/>
          </a:prstGeom>
        </p:spPr>
      </p:pic>
      <p:pic>
        <p:nvPicPr>
          <p:cNvPr id="9" name="Picture 8">
            <a:extLst>
              <a:ext uri="{FF2B5EF4-FFF2-40B4-BE49-F238E27FC236}">
                <a16:creationId xmlns:a16="http://schemas.microsoft.com/office/drawing/2014/main" id="{5D55EA9A-47A3-41A1-94D9-45E1470E5129}"/>
              </a:ext>
            </a:extLst>
          </p:cNvPr>
          <p:cNvPicPr>
            <a:picLocks noChangeAspect="1"/>
          </p:cNvPicPr>
          <p:nvPr/>
        </p:nvPicPr>
        <p:blipFill>
          <a:blip r:embed="rId7"/>
          <a:stretch>
            <a:fillRect/>
          </a:stretch>
        </p:blipFill>
        <p:spPr>
          <a:xfrm>
            <a:off x="10507525" y="4947124"/>
            <a:ext cx="1477328" cy="1662407"/>
          </a:xfrm>
          <a:prstGeom prst="rect">
            <a:avLst/>
          </a:prstGeom>
        </p:spPr>
      </p:pic>
      <p:pic>
        <p:nvPicPr>
          <p:cNvPr id="10" name="Picture 9">
            <a:extLst>
              <a:ext uri="{FF2B5EF4-FFF2-40B4-BE49-F238E27FC236}">
                <a16:creationId xmlns:a16="http://schemas.microsoft.com/office/drawing/2014/main" id="{4615BDBC-8CB6-4F1C-8D65-EA7632EC20AF}"/>
              </a:ext>
            </a:extLst>
          </p:cNvPr>
          <p:cNvPicPr>
            <a:picLocks noChangeAspect="1"/>
          </p:cNvPicPr>
          <p:nvPr/>
        </p:nvPicPr>
        <p:blipFill>
          <a:blip r:embed="rId8"/>
          <a:stretch>
            <a:fillRect/>
          </a:stretch>
        </p:blipFill>
        <p:spPr>
          <a:xfrm>
            <a:off x="7273921" y="5783880"/>
            <a:ext cx="1743619" cy="998340"/>
          </a:xfrm>
          <a:prstGeom prst="rect">
            <a:avLst/>
          </a:prstGeom>
        </p:spPr>
      </p:pic>
    </p:spTree>
    <p:extLst>
      <p:ext uri="{BB962C8B-B14F-4D97-AF65-F5344CB8AC3E}">
        <p14:creationId xmlns:p14="http://schemas.microsoft.com/office/powerpoint/2010/main" val="1254485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45B14761-9878-4F00-B383-7AB427F66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448" y="291831"/>
            <a:ext cx="2716854" cy="271685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D25F1A23-939B-4801-9FBF-4663469E5E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701" y="3346314"/>
            <a:ext cx="2877016" cy="23054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C6F1F27-739A-4FDF-BC72-ED9CB3E4D1EF}"/>
              </a:ext>
            </a:extLst>
          </p:cNvPr>
          <p:cNvSpPr/>
          <p:nvPr/>
        </p:nvSpPr>
        <p:spPr>
          <a:xfrm>
            <a:off x="4829719" y="423312"/>
            <a:ext cx="2804935" cy="369332"/>
          </a:xfrm>
          <a:prstGeom prst="rect">
            <a:avLst/>
          </a:prstGeom>
        </p:spPr>
        <p:txBody>
          <a:bodyPr wrap="none">
            <a:spAutoFit/>
          </a:bodyPr>
          <a:lstStyle/>
          <a:p>
            <a:r>
              <a:rPr lang="nb-NO" dirty="0"/>
              <a:t>1000 kv brushless DC motor</a:t>
            </a:r>
            <a:endParaRPr lang="en-IN" dirty="0"/>
          </a:p>
        </p:txBody>
      </p:sp>
      <p:pic>
        <p:nvPicPr>
          <p:cNvPr id="11270" name="Picture 6">
            <a:extLst>
              <a:ext uri="{FF2B5EF4-FFF2-40B4-BE49-F238E27FC236}">
                <a16:creationId xmlns:a16="http://schemas.microsoft.com/office/drawing/2014/main" id="{CD9009BF-D15D-4043-AD97-3F9309942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886" y="1140363"/>
            <a:ext cx="4435814" cy="2957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092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B16F58B1-3375-473D-8146-F856B1FD6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12" y="2383277"/>
            <a:ext cx="3035030" cy="30350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BC6D039-74B2-4B20-92C4-407F8E688B7C}"/>
              </a:ext>
            </a:extLst>
          </p:cNvPr>
          <p:cNvPicPr>
            <a:picLocks noChangeAspect="1"/>
          </p:cNvPicPr>
          <p:nvPr/>
        </p:nvPicPr>
        <p:blipFill>
          <a:blip r:embed="rId3"/>
          <a:stretch>
            <a:fillRect/>
          </a:stretch>
        </p:blipFill>
        <p:spPr>
          <a:xfrm rot="19236384">
            <a:off x="5293042" y="938212"/>
            <a:ext cx="5400675" cy="4981575"/>
          </a:xfrm>
          <a:prstGeom prst="rect">
            <a:avLst/>
          </a:prstGeom>
        </p:spPr>
      </p:pic>
    </p:spTree>
    <p:extLst>
      <p:ext uri="{BB962C8B-B14F-4D97-AF65-F5344CB8AC3E}">
        <p14:creationId xmlns:p14="http://schemas.microsoft.com/office/powerpoint/2010/main" val="2688262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D42A370-544F-4DBE-B8D6-A15E7DAF0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710" y="3200399"/>
            <a:ext cx="4152596" cy="312257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D95FEB6C-2D16-49D2-A92C-B2F9BDFBC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11" y="175098"/>
            <a:ext cx="2782112" cy="278211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AB1957B6-1CF0-4834-B987-C2B519A075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7042" y="403698"/>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3D8E0344-069B-4986-9121-53751C4319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6042" y="511513"/>
            <a:ext cx="2109281" cy="2109281"/>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a:extLst>
              <a:ext uri="{FF2B5EF4-FFF2-40B4-BE49-F238E27FC236}">
                <a16:creationId xmlns:a16="http://schemas.microsoft.com/office/drawing/2014/main" id="{C7ECD4D5-EFE5-4EA1-BCCD-3B30693BB0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0370" y="651752"/>
            <a:ext cx="2208179" cy="2208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DB46853-2BF2-4FD1-879D-7F144A254357}"/>
              </a:ext>
            </a:extLst>
          </p:cNvPr>
          <p:cNvSpPr/>
          <p:nvPr/>
        </p:nvSpPr>
        <p:spPr>
          <a:xfrm>
            <a:off x="5100535" y="4315162"/>
            <a:ext cx="6883941" cy="1754326"/>
          </a:xfrm>
          <a:prstGeom prst="rect">
            <a:avLst/>
          </a:prstGeom>
        </p:spPr>
        <p:txBody>
          <a:bodyPr wrap="square">
            <a:spAutoFit/>
          </a:bodyPr>
          <a:lstStyle/>
          <a:p>
            <a:r>
              <a:rPr lang="en-IN" dirty="0"/>
              <a:t>Built from quality glass </a:t>
            </a:r>
            <a:r>
              <a:rPr lang="en-IN" dirty="0" err="1"/>
              <a:t>fiber</a:t>
            </a:r>
            <a:r>
              <a:rPr lang="en-IN" dirty="0"/>
              <a:t> and polyamide nylon</a:t>
            </a:r>
          </a:p>
          <a:p>
            <a:r>
              <a:rPr lang="en-IN" dirty="0"/>
              <a:t>• Pre-threaded brass sleeves for all of the frame bolts</a:t>
            </a:r>
          </a:p>
          <a:p>
            <a:r>
              <a:rPr lang="en-IN" dirty="0"/>
              <a:t>• </a:t>
            </a:r>
            <a:r>
              <a:rPr lang="en-IN" dirty="0" err="1"/>
              <a:t>Colored</a:t>
            </a:r>
            <a:r>
              <a:rPr lang="en-IN" dirty="0"/>
              <a:t> arms for orientation to keep you flying in the right direction</a:t>
            </a:r>
          </a:p>
          <a:p>
            <a:r>
              <a:rPr lang="en-IN" dirty="0"/>
              <a:t>• Large mounting tabs on main frame bottom plate for easy camera mounting</a:t>
            </a:r>
          </a:p>
          <a:p>
            <a:r>
              <a:rPr lang="en-IN" dirty="0"/>
              <a:t>• Easy assembly</a:t>
            </a:r>
          </a:p>
        </p:txBody>
      </p:sp>
    </p:spTree>
    <p:extLst>
      <p:ext uri="{BB962C8B-B14F-4D97-AF65-F5344CB8AC3E}">
        <p14:creationId xmlns:p14="http://schemas.microsoft.com/office/powerpoint/2010/main" val="1905916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585154-BC07-4715-A5B3-D09E2C6FDB6C}"/>
              </a:ext>
            </a:extLst>
          </p:cNvPr>
          <p:cNvSpPr/>
          <p:nvPr/>
        </p:nvSpPr>
        <p:spPr>
          <a:xfrm>
            <a:off x="3865124" y="233465"/>
            <a:ext cx="6096000" cy="646331"/>
          </a:xfrm>
          <a:prstGeom prst="rect">
            <a:avLst/>
          </a:prstGeom>
        </p:spPr>
        <p:txBody>
          <a:bodyPr>
            <a:spAutoFit/>
          </a:bodyPr>
          <a:lstStyle/>
          <a:p>
            <a:r>
              <a:rPr lang="en-IN" b="0" i="0" dirty="0" err="1">
                <a:solidFill>
                  <a:srgbClr val="111111"/>
                </a:solidFill>
                <a:effectLst/>
                <a:latin typeface="Amazon Ember"/>
              </a:rPr>
              <a:t>Robocraze</a:t>
            </a:r>
            <a:r>
              <a:rPr lang="en-IN" b="0" i="0" dirty="0">
                <a:solidFill>
                  <a:srgbClr val="111111"/>
                </a:solidFill>
                <a:effectLst/>
                <a:latin typeface="Amazon Ember"/>
              </a:rPr>
              <a:t> </a:t>
            </a:r>
            <a:r>
              <a:rPr lang="en-IN" b="0" i="0" dirty="0" err="1">
                <a:solidFill>
                  <a:srgbClr val="111111"/>
                </a:solidFill>
                <a:effectLst/>
                <a:latin typeface="Amazon Ember"/>
              </a:rPr>
              <a:t>Flysky</a:t>
            </a:r>
            <a:r>
              <a:rPr lang="en-IN" b="0" i="0" dirty="0">
                <a:solidFill>
                  <a:srgbClr val="111111"/>
                </a:solidFill>
                <a:effectLst/>
                <a:latin typeface="Amazon Ember"/>
              </a:rPr>
              <a:t> CT6B Remote 6 Channel Transmitter and Receiver for </a:t>
            </a:r>
            <a:r>
              <a:rPr lang="en-IN" b="0" i="0" dirty="0" err="1">
                <a:solidFill>
                  <a:srgbClr val="111111"/>
                </a:solidFill>
                <a:effectLst/>
                <a:latin typeface="Amazon Ember"/>
              </a:rPr>
              <a:t>Quadcoopter</a:t>
            </a:r>
            <a:endParaRPr lang="en-IN" b="0" i="0" dirty="0">
              <a:solidFill>
                <a:srgbClr val="111111"/>
              </a:solidFill>
              <a:effectLst/>
              <a:latin typeface="Amazon Ember"/>
            </a:endParaRPr>
          </a:p>
        </p:txBody>
      </p:sp>
      <p:pic>
        <p:nvPicPr>
          <p:cNvPr id="9218" name="Picture 2">
            <a:extLst>
              <a:ext uri="{FF2B5EF4-FFF2-40B4-BE49-F238E27FC236}">
                <a16:creationId xmlns:a16="http://schemas.microsoft.com/office/drawing/2014/main" id="{37025B79-9FB1-4387-AA39-EF4D4B5783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54" y="233465"/>
            <a:ext cx="2928026" cy="292802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CBB33685-0F21-4FE5-A74A-B8AB2F439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40394"/>
            <a:ext cx="2928026" cy="29280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A55C165-0AAA-461A-A935-107C91863737}"/>
              </a:ext>
            </a:extLst>
          </p:cNvPr>
          <p:cNvSpPr/>
          <p:nvPr/>
        </p:nvSpPr>
        <p:spPr>
          <a:xfrm>
            <a:off x="3865124" y="1114853"/>
            <a:ext cx="7457872" cy="923330"/>
          </a:xfrm>
          <a:prstGeom prst="rect">
            <a:avLst/>
          </a:prstGeom>
        </p:spPr>
        <p:txBody>
          <a:bodyPr wrap="square">
            <a:spAutoFit/>
          </a:bodyPr>
          <a:lstStyle/>
          <a:p>
            <a:r>
              <a:rPr lang="en-IN" dirty="0"/>
              <a:t>6 Channel radio</a:t>
            </a:r>
          </a:p>
          <a:p>
            <a:r>
              <a:rPr lang="en-IN" dirty="0"/>
              <a:t>2.4GHz signal technology</a:t>
            </a:r>
          </a:p>
          <a:p>
            <a:r>
              <a:rPr lang="en-IN" dirty="0"/>
              <a:t>Ideal for quad-copters and multi-copters that require 6CH operation</a:t>
            </a:r>
          </a:p>
        </p:txBody>
      </p:sp>
      <p:pic>
        <p:nvPicPr>
          <p:cNvPr id="9226" name="Picture 10" descr="Image result for Robocraze Flysky CT6B Remote 6 Channel Transmitter and Receiver for Quadcopter">
            <a:extLst>
              <a:ext uri="{FF2B5EF4-FFF2-40B4-BE49-F238E27FC236}">
                <a16:creationId xmlns:a16="http://schemas.microsoft.com/office/drawing/2014/main" id="{45EEA204-39D6-4AC9-A4E7-5E8DD7B3FB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8206" y="4221803"/>
            <a:ext cx="2188723" cy="2188723"/>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e result for Robocraze Flysky CT6B Remote 6 Channel Transmitter and Receiver for Quadcopter">
            <a:extLst>
              <a:ext uri="{FF2B5EF4-FFF2-40B4-BE49-F238E27FC236}">
                <a16:creationId xmlns:a16="http://schemas.microsoft.com/office/drawing/2014/main" id="{DF9F2A9D-883B-4C60-B8BE-D494A7F225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540394"/>
            <a:ext cx="3151762" cy="3151762"/>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mage result for Robocraze Flysky CT6B Remote 6 Channel Transmitter and Receiver for Quadcopter">
            <a:extLst>
              <a:ext uri="{FF2B5EF4-FFF2-40B4-BE49-F238E27FC236}">
                <a16:creationId xmlns:a16="http://schemas.microsoft.com/office/drawing/2014/main" id="{CE7BF5F5-6601-4EC3-B55E-987D62439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40521" y="1991571"/>
            <a:ext cx="2172105" cy="2172105"/>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a:extLst>
              <a:ext uri="{FF2B5EF4-FFF2-40B4-BE49-F238E27FC236}">
                <a16:creationId xmlns:a16="http://schemas.microsoft.com/office/drawing/2014/main" id="{7FDB6097-FD1C-455D-A965-3CDCEEDDC6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1114" y="3151762"/>
            <a:ext cx="3239311" cy="32393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BB13332-0B0E-45E2-AE48-DBD0DBB58EC2}"/>
              </a:ext>
            </a:extLst>
          </p:cNvPr>
          <p:cNvSpPr/>
          <p:nvPr/>
        </p:nvSpPr>
        <p:spPr>
          <a:xfrm>
            <a:off x="7370326" y="812659"/>
            <a:ext cx="3784690" cy="369332"/>
          </a:xfrm>
          <a:prstGeom prst="rect">
            <a:avLst/>
          </a:prstGeom>
        </p:spPr>
        <p:txBody>
          <a:bodyPr wrap="none">
            <a:spAutoFit/>
          </a:bodyPr>
          <a:lstStyle/>
          <a:p>
            <a:r>
              <a:rPr lang="en-IN" dirty="0"/>
              <a:t>Fs-ct6b transmitter and fs-r6b receiver</a:t>
            </a:r>
          </a:p>
        </p:txBody>
      </p:sp>
    </p:spTree>
    <p:extLst>
      <p:ext uri="{BB962C8B-B14F-4D97-AF65-F5344CB8AC3E}">
        <p14:creationId xmlns:p14="http://schemas.microsoft.com/office/powerpoint/2010/main" val="2709510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78E31927-C12E-40C0-9928-5CA532B7B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660" y="399239"/>
            <a:ext cx="3762375" cy="32385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esp32 cam">
            <a:extLst>
              <a:ext uri="{FF2B5EF4-FFF2-40B4-BE49-F238E27FC236}">
                <a16:creationId xmlns:a16="http://schemas.microsoft.com/office/drawing/2014/main" id="{AD5961CC-4CD7-46EF-B451-2E2663081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2475" y="276225"/>
            <a:ext cx="3600450" cy="36004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631E846-1882-4133-99B9-4D4385D167FD}"/>
              </a:ext>
            </a:extLst>
          </p:cNvPr>
          <p:cNvSpPr/>
          <p:nvPr/>
        </p:nvSpPr>
        <p:spPr>
          <a:xfrm>
            <a:off x="5018967" y="3429000"/>
            <a:ext cx="6096000" cy="1200329"/>
          </a:xfrm>
          <a:prstGeom prst="rect">
            <a:avLst/>
          </a:prstGeom>
        </p:spPr>
        <p:txBody>
          <a:bodyPr>
            <a:spAutoFit/>
          </a:bodyPr>
          <a:lstStyle/>
          <a:p>
            <a:r>
              <a:rPr lang="en-IN" dirty="0"/>
              <a:t>ESP32-CAM is an ESP-32 based mini </a:t>
            </a:r>
            <a:r>
              <a:rPr lang="en-IN" dirty="0" err="1"/>
              <a:t>WiFi</a:t>
            </a:r>
            <a:r>
              <a:rPr lang="en-IN" dirty="0"/>
              <a:t> camera module supporting OV2640 and OV7670 cameras with built-in Micro SD port and Flash featuring Facial Recognition, wireless image upload and real time video transmission over IP.</a:t>
            </a:r>
          </a:p>
        </p:txBody>
      </p:sp>
      <p:pic>
        <p:nvPicPr>
          <p:cNvPr id="4" name="Picture 3">
            <a:extLst>
              <a:ext uri="{FF2B5EF4-FFF2-40B4-BE49-F238E27FC236}">
                <a16:creationId xmlns:a16="http://schemas.microsoft.com/office/drawing/2014/main" id="{EAABBAA3-7C7B-4C5E-B793-B9D3E0369DD2}"/>
              </a:ext>
            </a:extLst>
          </p:cNvPr>
          <p:cNvPicPr>
            <a:picLocks noChangeAspect="1"/>
          </p:cNvPicPr>
          <p:nvPr/>
        </p:nvPicPr>
        <p:blipFill>
          <a:blip r:embed="rId4"/>
          <a:stretch>
            <a:fillRect/>
          </a:stretch>
        </p:blipFill>
        <p:spPr>
          <a:xfrm>
            <a:off x="4622360" y="399239"/>
            <a:ext cx="3252789" cy="2733676"/>
          </a:xfrm>
          <a:prstGeom prst="rect">
            <a:avLst/>
          </a:prstGeom>
        </p:spPr>
      </p:pic>
      <p:sp>
        <p:nvSpPr>
          <p:cNvPr id="5" name="Rectangle 4">
            <a:extLst>
              <a:ext uri="{FF2B5EF4-FFF2-40B4-BE49-F238E27FC236}">
                <a16:creationId xmlns:a16="http://schemas.microsoft.com/office/drawing/2014/main" id="{4E60E942-A50B-405A-8F79-3357794F1767}"/>
              </a:ext>
            </a:extLst>
          </p:cNvPr>
          <p:cNvSpPr/>
          <p:nvPr/>
        </p:nvSpPr>
        <p:spPr>
          <a:xfrm>
            <a:off x="362659" y="5544235"/>
            <a:ext cx="8009815" cy="369332"/>
          </a:xfrm>
          <a:prstGeom prst="rect">
            <a:avLst/>
          </a:prstGeom>
        </p:spPr>
        <p:txBody>
          <a:bodyPr wrap="square">
            <a:spAutoFit/>
          </a:bodyPr>
          <a:lstStyle/>
          <a:p>
            <a:r>
              <a:rPr lang="en-IN" dirty="0"/>
              <a:t>Note: Diagrams are generic and actual pictures (such as logo) may vary.</a:t>
            </a:r>
          </a:p>
        </p:txBody>
      </p:sp>
    </p:spTree>
    <p:extLst>
      <p:ext uri="{BB962C8B-B14F-4D97-AF65-F5344CB8AC3E}">
        <p14:creationId xmlns:p14="http://schemas.microsoft.com/office/powerpoint/2010/main" val="1033566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B80656BC-8785-41AD-BBDA-37FDA4195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609" y="437745"/>
            <a:ext cx="2831413" cy="26615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5FC2388-9B88-4DF7-90C6-2E82C4FB0B3C}"/>
              </a:ext>
            </a:extLst>
          </p:cNvPr>
          <p:cNvSpPr txBox="1"/>
          <p:nvPr/>
        </p:nvSpPr>
        <p:spPr>
          <a:xfrm>
            <a:off x="9484468" y="253079"/>
            <a:ext cx="2205412" cy="369332"/>
          </a:xfrm>
          <a:prstGeom prst="rect">
            <a:avLst/>
          </a:prstGeom>
          <a:noFill/>
        </p:spPr>
        <p:txBody>
          <a:bodyPr wrap="none" rtlCol="0">
            <a:spAutoFit/>
          </a:bodyPr>
          <a:lstStyle/>
          <a:p>
            <a:r>
              <a:rPr lang="en-IN" dirty="0"/>
              <a:t>ESP8266 </a:t>
            </a:r>
            <a:r>
              <a:rPr lang="en-IN" dirty="0" err="1"/>
              <a:t>Wifi</a:t>
            </a:r>
            <a:r>
              <a:rPr lang="en-IN" dirty="0"/>
              <a:t> Module</a:t>
            </a:r>
          </a:p>
        </p:txBody>
      </p:sp>
      <p:pic>
        <p:nvPicPr>
          <p:cNvPr id="15366" name="Picture 6" descr="After Programming Connections.">
            <a:extLst>
              <a:ext uri="{FF2B5EF4-FFF2-40B4-BE49-F238E27FC236}">
                <a16:creationId xmlns:a16="http://schemas.microsoft.com/office/drawing/2014/main" id="{138BC9EB-CB9F-41DE-81F1-04F789269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89" y="3099273"/>
            <a:ext cx="5420739" cy="2814001"/>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esp8266 pins">
            <a:extLst>
              <a:ext uri="{FF2B5EF4-FFF2-40B4-BE49-F238E27FC236}">
                <a16:creationId xmlns:a16="http://schemas.microsoft.com/office/drawing/2014/main" id="{1B8CB827-FCC4-4B58-BE84-13C6E6016E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5289" y="437745"/>
            <a:ext cx="3429000" cy="14382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1803BE1-E959-4CFE-A08F-6A4C48C4B33E}"/>
              </a:ext>
            </a:extLst>
          </p:cNvPr>
          <p:cNvSpPr/>
          <p:nvPr/>
        </p:nvSpPr>
        <p:spPr>
          <a:xfrm>
            <a:off x="6783421" y="756844"/>
            <a:ext cx="6096000" cy="1200329"/>
          </a:xfrm>
          <a:prstGeom prst="rect">
            <a:avLst/>
          </a:prstGeom>
        </p:spPr>
        <p:txBody>
          <a:bodyPr>
            <a:spAutoFit/>
          </a:bodyPr>
          <a:lstStyle/>
          <a:p>
            <a:r>
              <a:rPr lang="en-IN" dirty="0"/>
              <a:t>ESP8266 is Wi-Fi enabled system on chip (SoC) module developed by </a:t>
            </a:r>
            <a:r>
              <a:rPr lang="en-IN" dirty="0" err="1"/>
              <a:t>Espressif</a:t>
            </a:r>
            <a:r>
              <a:rPr lang="en-IN" dirty="0"/>
              <a:t> system. It is mostly used for development of IoT (Internet of Things) embedded applications.</a:t>
            </a:r>
          </a:p>
        </p:txBody>
      </p:sp>
      <p:sp>
        <p:nvSpPr>
          <p:cNvPr id="4" name="Rectangle 3">
            <a:extLst>
              <a:ext uri="{FF2B5EF4-FFF2-40B4-BE49-F238E27FC236}">
                <a16:creationId xmlns:a16="http://schemas.microsoft.com/office/drawing/2014/main" id="{FA8A0D61-8A4B-48EA-A777-046616165D48}"/>
              </a:ext>
            </a:extLst>
          </p:cNvPr>
          <p:cNvSpPr/>
          <p:nvPr/>
        </p:nvSpPr>
        <p:spPr>
          <a:xfrm>
            <a:off x="6436468" y="2010453"/>
            <a:ext cx="6096000" cy="2031325"/>
          </a:xfrm>
          <a:prstGeom prst="rect">
            <a:avLst/>
          </a:prstGeom>
        </p:spPr>
        <p:txBody>
          <a:bodyPr>
            <a:spAutoFit/>
          </a:bodyPr>
          <a:lstStyle/>
          <a:p>
            <a:r>
              <a:rPr lang="en-IN" dirty="0"/>
              <a:t>ESP8266 module is low cost standalone wireless transceiver that can be used for end-point IoT developments.</a:t>
            </a:r>
          </a:p>
          <a:p>
            <a:endParaRPr lang="en-IN" dirty="0"/>
          </a:p>
          <a:p>
            <a:r>
              <a:rPr lang="en-IN" dirty="0"/>
              <a:t>To communicate with the ESP8266 module, microcontroller needs to use set of AT commands. Microcontroller communicates with ESP8266-01 module using UART having specified Baud rate.</a:t>
            </a:r>
          </a:p>
        </p:txBody>
      </p:sp>
    </p:spTree>
    <p:extLst>
      <p:ext uri="{BB962C8B-B14F-4D97-AF65-F5344CB8AC3E}">
        <p14:creationId xmlns:p14="http://schemas.microsoft.com/office/powerpoint/2010/main" val="1473108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22B67D65-F885-4C43-804E-463DEF558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089" y="0"/>
            <a:ext cx="3968885" cy="3968885"/>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908EAC46-6CDF-4882-AFE9-988072A4D9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107" y="3478449"/>
            <a:ext cx="3286328" cy="3286328"/>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22692735-B3BA-4454-A482-A9B5AB284E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2216" y="7954"/>
            <a:ext cx="6617695" cy="4350037"/>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2EAB51BF-A3F4-4356-A8CA-16744488DF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9813" y="3778588"/>
            <a:ext cx="4762500" cy="268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430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C9214708-3013-4977-AD3E-F3D3B746D3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822" y="369650"/>
            <a:ext cx="2879387" cy="287938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BCD00C6-B8FB-497A-A23A-5ACFD489D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867" y="215630"/>
            <a:ext cx="3354421" cy="335442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ESP32-CAM ESP32-S WIFI Bluetooth Junta OV2640 2MP inalámbrico módulo de cámara ranura para tarjeta TF inalámbrica módulo de expansión para Arduino">
            <a:extLst>
              <a:ext uri="{FF2B5EF4-FFF2-40B4-BE49-F238E27FC236}">
                <a16:creationId xmlns:a16="http://schemas.microsoft.com/office/drawing/2014/main" id="{0298B374-BE6E-4B72-82C9-5BE5CBC184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4896" y="3360420"/>
            <a:ext cx="4076700" cy="40767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865AA94-21E4-4646-9C9D-029430049C55}"/>
              </a:ext>
            </a:extLst>
          </p:cNvPr>
          <p:cNvPicPr>
            <a:picLocks noChangeAspect="1"/>
          </p:cNvPicPr>
          <p:nvPr/>
        </p:nvPicPr>
        <p:blipFill>
          <a:blip r:embed="rId5"/>
          <a:stretch>
            <a:fillRect/>
          </a:stretch>
        </p:blipFill>
        <p:spPr>
          <a:xfrm>
            <a:off x="8724900" y="291182"/>
            <a:ext cx="3069238" cy="3069238"/>
          </a:xfrm>
          <a:prstGeom prst="rect">
            <a:avLst/>
          </a:prstGeom>
        </p:spPr>
      </p:pic>
      <p:pic>
        <p:nvPicPr>
          <p:cNvPr id="3" name="Picture 2">
            <a:extLst>
              <a:ext uri="{FF2B5EF4-FFF2-40B4-BE49-F238E27FC236}">
                <a16:creationId xmlns:a16="http://schemas.microsoft.com/office/drawing/2014/main" id="{BE98D528-044D-467E-B9E1-78AA4983AE79}"/>
              </a:ext>
            </a:extLst>
          </p:cNvPr>
          <p:cNvPicPr>
            <a:picLocks noChangeAspect="1"/>
          </p:cNvPicPr>
          <p:nvPr/>
        </p:nvPicPr>
        <p:blipFill>
          <a:blip r:embed="rId6"/>
          <a:stretch>
            <a:fillRect/>
          </a:stretch>
        </p:blipFill>
        <p:spPr>
          <a:xfrm>
            <a:off x="2529967" y="3429000"/>
            <a:ext cx="3604176" cy="3604176"/>
          </a:xfrm>
          <a:prstGeom prst="rect">
            <a:avLst/>
          </a:prstGeom>
        </p:spPr>
      </p:pic>
    </p:spTree>
    <p:extLst>
      <p:ext uri="{BB962C8B-B14F-4D97-AF65-F5344CB8AC3E}">
        <p14:creationId xmlns:p14="http://schemas.microsoft.com/office/powerpoint/2010/main" val="1134091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8DF7186-C10D-4E86-91C7-BC0F79158C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404" y="702837"/>
            <a:ext cx="4762500" cy="1266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705A981-779D-4F90-9142-089E7F59E338}"/>
              </a:ext>
            </a:extLst>
          </p:cNvPr>
          <p:cNvSpPr/>
          <p:nvPr/>
        </p:nvSpPr>
        <p:spPr>
          <a:xfrm>
            <a:off x="5979736" y="786841"/>
            <a:ext cx="6096000" cy="646331"/>
          </a:xfrm>
          <a:prstGeom prst="rect">
            <a:avLst/>
          </a:prstGeom>
        </p:spPr>
        <p:txBody>
          <a:bodyPr>
            <a:spAutoFit/>
          </a:bodyPr>
          <a:lstStyle/>
          <a:p>
            <a:r>
              <a:rPr lang="en-IN" dirty="0"/>
              <a:t>Rated voltage: 11.1v</a:t>
            </a:r>
          </a:p>
          <a:p>
            <a:r>
              <a:rPr lang="en-IN" dirty="0"/>
              <a:t>Rated current: 2200mah 30c/25c</a:t>
            </a:r>
          </a:p>
        </p:txBody>
      </p:sp>
      <p:pic>
        <p:nvPicPr>
          <p:cNvPr id="4" name="Picture 8">
            <a:extLst>
              <a:ext uri="{FF2B5EF4-FFF2-40B4-BE49-F238E27FC236}">
                <a16:creationId xmlns:a16="http://schemas.microsoft.com/office/drawing/2014/main" id="{EA647C36-095C-4684-AC33-D1044DDE9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629" y="4357910"/>
            <a:ext cx="3747912" cy="205261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499D65C-5819-444B-9CD8-DEEC2A409131}"/>
              </a:ext>
            </a:extLst>
          </p:cNvPr>
          <p:cNvSpPr/>
          <p:nvPr/>
        </p:nvSpPr>
        <p:spPr>
          <a:xfrm>
            <a:off x="4915710" y="4393951"/>
            <a:ext cx="7049311" cy="2031325"/>
          </a:xfrm>
          <a:prstGeom prst="rect">
            <a:avLst/>
          </a:prstGeom>
        </p:spPr>
        <p:txBody>
          <a:bodyPr wrap="square">
            <a:spAutoFit/>
          </a:bodyPr>
          <a:lstStyle/>
          <a:p>
            <a:r>
              <a:rPr lang="en-IN" dirty="0"/>
              <a:t>This is a simple and compact </a:t>
            </a:r>
            <a:r>
              <a:rPr lang="en-IN" dirty="0" err="1"/>
              <a:t>LiPoly</a:t>
            </a:r>
            <a:r>
              <a:rPr lang="en-IN" dirty="0"/>
              <a:t> balance charger for 2~3s batteries. It features built in JST-XH balance plug ports and 3 LEDs to indicate charge status.</a:t>
            </a:r>
          </a:p>
          <a:p>
            <a:r>
              <a:rPr lang="en-IN" dirty="0"/>
              <a:t>Comes with Inbuilt Power Supply. So you can straightaway plug it into the wall outlet. It's an ideal charger to charge your LiPo Packs.</a:t>
            </a:r>
          </a:p>
          <a:p>
            <a:r>
              <a:rPr lang="en-IN" dirty="0"/>
              <a:t>Simple, reliable and safe to use Built in power supply 100~240V Compatible Automatic charging start and stop</a:t>
            </a:r>
          </a:p>
        </p:txBody>
      </p:sp>
    </p:spTree>
    <p:extLst>
      <p:ext uri="{BB962C8B-B14F-4D97-AF65-F5344CB8AC3E}">
        <p14:creationId xmlns:p14="http://schemas.microsoft.com/office/powerpoint/2010/main" val="1525798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AD1F79-8246-4201-B2A1-3E71B7B2F782}"/>
              </a:ext>
            </a:extLst>
          </p:cNvPr>
          <p:cNvSpPr/>
          <p:nvPr/>
        </p:nvSpPr>
        <p:spPr>
          <a:xfrm>
            <a:off x="5772150" y="680561"/>
            <a:ext cx="6096000" cy="1477328"/>
          </a:xfrm>
          <a:prstGeom prst="rect">
            <a:avLst/>
          </a:prstGeom>
        </p:spPr>
        <p:txBody>
          <a:bodyPr>
            <a:spAutoFit/>
          </a:bodyPr>
          <a:lstStyle/>
          <a:p>
            <a:r>
              <a:rPr lang="en-IN" dirty="0"/>
              <a:t>A resistor is a passive two-terminal electrical component that implements electrical resistance as a circuit element. In electronic circuits, resistors are used to reduce current flow, adjust signal levels, to divide voltages, bias active elements, and terminate transmission lines, among other uses.</a:t>
            </a:r>
          </a:p>
        </p:txBody>
      </p:sp>
      <p:pic>
        <p:nvPicPr>
          <p:cNvPr id="19458" name="Picture 2" descr="Image result for resistors use">
            <a:extLst>
              <a:ext uri="{FF2B5EF4-FFF2-40B4-BE49-F238E27FC236}">
                <a16:creationId xmlns:a16="http://schemas.microsoft.com/office/drawing/2014/main" id="{23C03438-9D4F-434D-A88F-7735DDCA0C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425" y="680561"/>
            <a:ext cx="2998788" cy="23170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D47177B-DD5F-450F-9F93-F419EFBF4072}"/>
              </a:ext>
            </a:extLst>
          </p:cNvPr>
          <p:cNvSpPr/>
          <p:nvPr/>
        </p:nvSpPr>
        <p:spPr>
          <a:xfrm>
            <a:off x="5772150" y="4053781"/>
            <a:ext cx="6096000" cy="646331"/>
          </a:xfrm>
          <a:prstGeom prst="rect">
            <a:avLst/>
          </a:prstGeom>
        </p:spPr>
        <p:txBody>
          <a:bodyPr>
            <a:spAutoFit/>
          </a:bodyPr>
          <a:lstStyle/>
          <a:p>
            <a:r>
              <a:rPr lang="en-IN" dirty="0"/>
              <a:t>1N4007 is a PN junction rectifier diode. These types of diodes allow only the flow of electrical current in one direction only</a:t>
            </a:r>
          </a:p>
        </p:txBody>
      </p:sp>
      <p:sp>
        <p:nvSpPr>
          <p:cNvPr id="6" name="Rectangle 5">
            <a:extLst>
              <a:ext uri="{FF2B5EF4-FFF2-40B4-BE49-F238E27FC236}">
                <a16:creationId xmlns:a16="http://schemas.microsoft.com/office/drawing/2014/main" id="{5D1D8424-8AF9-4D60-A47E-9EC950ACEBF7}"/>
              </a:ext>
            </a:extLst>
          </p:cNvPr>
          <p:cNvSpPr/>
          <p:nvPr/>
        </p:nvSpPr>
        <p:spPr>
          <a:xfrm>
            <a:off x="5772150" y="4700112"/>
            <a:ext cx="4055534" cy="369332"/>
          </a:xfrm>
          <a:prstGeom prst="rect">
            <a:avLst/>
          </a:prstGeom>
        </p:spPr>
        <p:txBody>
          <a:bodyPr wrap="none">
            <a:spAutoFit/>
          </a:bodyPr>
          <a:lstStyle/>
          <a:p>
            <a:r>
              <a:rPr lang="en-IN" dirty="0"/>
              <a:t>Often used for reverse voltage protection</a:t>
            </a:r>
          </a:p>
        </p:txBody>
      </p:sp>
      <p:pic>
        <p:nvPicPr>
          <p:cNvPr id="19460" name="Picture 4" descr="Image result for 1n4007 diode">
            <a:extLst>
              <a:ext uri="{FF2B5EF4-FFF2-40B4-BE49-F238E27FC236}">
                <a16:creationId xmlns:a16="http://schemas.microsoft.com/office/drawing/2014/main" id="{8E2F48F8-C0AF-47E9-8723-8770B59CC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4" y="3860365"/>
            <a:ext cx="1724025" cy="1724025"/>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Image result for 1n4007 diode">
            <a:extLst>
              <a:ext uri="{FF2B5EF4-FFF2-40B4-BE49-F238E27FC236}">
                <a16:creationId xmlns:a16="http://schemas.microsoft.com/office/drawing/2014/main" id="{E7858CEE-C6EE-4031-9052-75BD201EB2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5257" y="3259694"/>
            <a:ext cx="1809750" cy="1809750"/>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Image result for 1n4007 diode">
            <a:extLst>
              <a:ext uri="{FF2B5EF4-FFF2-40B4-BE49-F238E27FC236}">
                <a16:creationId xmlns:a16="http://schemas.microsoft.com/office/drawing/2014/main" id="{68A68D64-6F67-4EED-BA40-C99FE4EEDD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5299114"/>
            <a:ext cx="50482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969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630A37F-9233-46A0-A319-CEEE24638E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557" y="778212"/>
            <a:ext cx="1585609" cy="15856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EC8EC86-D700-42EF-8933-82E0454BDE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639" y="867382"/>
            <a:ext cx="1233792" cy="123379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3325562-D0EC-4165-8452-5AC612295910}"/>
              </a:ext>
            </a:extLst>
          </p:cNvPr>
          <p:cNvSpPr/>
          <p:nvPr/>
        </p:nvSpPr>
        <p:spPr>
          <a:xfrm>
            <a:off x="4396904" y="1571016"/>
            <a:ext cx="2813334" cy="369332"/>
          </a:xfrm>
          <a:prstGeom prst="rect">
            <a:avLst/>
          </a:prstGeom>
        </p:spPr>
        <p:txBody>
          <a:bodyPr wrap="none">
            <a:spAutoFit/>
          </a:bodyPr>
          <a:lstStyle/>
          <a:p>
            <a:r>
              <a:rPr lang="en-IN" dirty="0"/>
              <a:t>Temperature Range: 0-50 °C</a:t>
            </a:r>
          </a:p>
        </p:txBody>
      </p:sp>
      <p:sp>
        <p:nvSpPr>
          <p:cNvPr id="5" name="Rectangle 4">
            <a:extLst>
              <a:ext uri="{FF2B5EF4-FFF2-40B4-BE49-F238E27FC236}">
                <a16:creationId xmlns:a16="http://schemas.microsoft.com/office/drawing/2014/main" id="{97E7EC54-B4CC-4E5D-BB89-C85E9AF47FE0}"/>
              </a:ext>
            </a:extLst>
          </p:cNvPr>
          <p:cNvSpPr/>
          <p:nvPr/>
        </p:nvSpPr>
        <p:spPr>
          <a:xfrm>
            <a:off x="4396904" y="1114946"/>
            <a:ext cx="2818079" cy="369332"/>
          </a:xfrm>
          <a:prstGeom prst="rect">
            <a:avLst/>
          </a:prstGeom>
        </p:spPr>
        <p:txBody>
          <a:bodyPr wrap="none">
            <a:spAutoFit/>
          </a:bodyPr>
          <a:lstStyle/>
          <a:p>
            <a:r>
              <a:rPr lang="en-IN" dirty="0"/>
              <a:t>Humidity Range: 20-90% RH</a:t>
            </a:r>
          </a:p>
        </p:txBody>
      </p:sp>
      <p:sp>
        <p:nvSpPr>
          <p:cNvPr id="6" name="Rectangle 5">
            <a:extLst>
              <a:ext uri="{FF2B5EF4-FFF2-40B4-BE49-F238E27FC236}">
                <a16:creationId xmlns:a16="http://schemas.microsoft.com/office/drawing/2014/main" id="{0B973A0A-EA56-4F9D-B914-593E202F6E45}"/>
              </a:ext>
            </a:extLst>
          </p:cNvPr>
          <p:cNvSpPr/>
          <p:nvPr/>
        </p:nvSpPr>
        <p:spPr>
          <a:xfrm>
            <a:off x="4396904" y="2101174"/>
            <a:ext cx="6096000" cy="1200329"/>
          </a:xfrm>
          <a:prstGeom prst="rect">
            <a:avLst/>
          </a:prstGeom>
        </p:spPr>
        <p:txBody>
          <a:bodyPr>
            <a:spAutoFit/>
          </a:bodyPr>
          <a:lstStyle/>
          <a:p>
            <a:r>
              <a:rPr lang="en-IN" dirty="0"/>
              <a:t>The DHT11 is a basic, ultra low-cost digital temperature and humidity sensor. It uses a capacitive humidity sensor to measure humidity and a thermistor to measure the temperature of surrounding air</a:t>
            </a:r>
          </a:p>
        </p:txBody>
      </p:sp>
      <p:sp>
        <p:nvSpPr>
          <p:cNvPr id="7" name="Rectangle 6">
            <a:extLst>
              <a:ext uri="{FF2B5EF4-FFF2-40B4-BE49-F238E27FC236}">
                <a16:creationId xmlns:a16="http://schemas.microsoft.com/office/drawing/2014/main" id="{64FD63B0-2767-4A26-90B8-F987C26B4C72}"/>
              </a:ext>
            </a:extLst>
          </p:cNvPr>
          <p:cNvSpPr/>
          <p:nvPr/>
        </p:nvSpPr>
        <p:spPr>
          <a:xfrm>
            <a:off x="4396904" y="3318234"/>
            <a:ext cx="6096000" cy="1200329"/>
          </a:xfrm>
          <a:prstGeom prst="rect">
            <a:avLst/>
          </a:prstGeom>
        </p:spPr>
        <p:txBody>
          <a:bodyPr>
            <a:spAutoFit/>
          </a:bodyPr>
          <a:lstStyle/>
          <a:p>
            <a:r>
              <a:rPr lang="en-IN" dirty="0"/>
              <a:t>Humidity is the water vapor around you mixed with air. It is measured in per cents. So, if the humidity is 60 per cent(which is the average humidity), then 60 per cent of the air around you is water vapor</a:t>
            </a:r>
          </a:p>
        </p:txBody>
      </p:sp>
      <p:pic>
        <p:nvPicPr>
          <p:cNvPr id="8" name="Picture 7">
            <a:extLst>
              <a:ext uri="{FF2B5EF4-FFF2-40B4-BE49-F238E27FC236}">
                <a16:creationId xmlns:a16="http://schemas.microsoft.com/office/drawing/2014/main" id="{C2A55BB6-3DD6-4116-A1A8-71CFF57DED58}"/>
              </a:ext>
            </a:extLst>
          </p:cNvPr>
          <p:cNvPicPr>
            <a:picLocks noChangeAspect="1"/>
          </p:cNvPicPr>
          <p:nvPr/>
        </p:nvPicPr>
        <p:blipFill>
          <a:blip r:embed="rId4"/>
          <a:stretch>
            <a:fillRect/>
          </a:stretch>
        </p:blipFill>
        <p:spPr>
          <a:xfrm>
            <a:off x="1978248" y="2266543"/>
            <a:ext cx="871956" cy="2174037"/>
          </a:xfrm>
          <a:prstGeom prst="rect">
            <a:avLst/>
          </a:prstGeom>
        </p:spPr>
      </p:pic>
      <p:pic>
        <p:nvPicPr>
          <p:cNvPr id="9" name="Picture 8">
            <a:extLst>
              <a:ext uri="{FF2B5EF4-FFF2-40B4-BE49-F238E27FC236}">
                <a16:creationId xmlns:a16="http://schemas.microsoft.com/office/drawing/2014/main" id="{6BB7EA04-945B-4A44-9C50-B8E6B8CA558F}"/>
              </a:ext>
            </a:extLst>
          </p:cNvPr>
          <p:cNvPicPr>
            <a:picLocks noChangeAspect="1"/>
          </p:cNvPicPr>
          <p:nvPr/>
        </p:nvPicPr>
        <p:blipFill>
          <a:blip r:embed="rId5"/>
          <a:stretch>
            <a:fillRect/>
          </a:stretch>
        </p:blipFill>
        <p:spPr>
          <a:xfrm>
            <a:off x="398733" y="4630172"/>
            <a:ext cx="3738866" cy="2093960"/>
          </a:xfrm>
          <a:prstGeom prst="rect">
            <a:avLst/>
          </a:prstGeom>
        </p:spPr>
      </p:pic>
    </p:spTree>
    <p:extLst>
      <p:ext uri="{BB962C8B-B14F-4D97-AF65-F5344CB8AC3E}">
        <p14:creationId xmlns:p14="http://schemas.microsoft.com/office/powerpoint/2010/main" val="193666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0E26A47-6942-4842-9C86-C98BECA2F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9868" y="242887"/>
            <a:ext cx="3722132"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54597DF-9D1D-40D4-9E7C-B640A838D6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037" y="4554894"/>
            <a:ext cx="2057400" cy="1355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TP-Link TL-MR3020">
            <a:extLst>
              <a:ext uri="{FF2B5EF4-FFF2-40B4-BE49-F238E27FC236}">
                <a16:creationId xmlns:a16="http://schemas.microsoft.com/office/drawing/2014/main" id="{C072B329-3A2F-4C0D-9772-03E1E2958E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37" y="428625"/>
            <a:ext cx="3810000" cy="3476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8570D6D-A47C-4C3F-88A1-49128F0C69C8}"/>
              </a:ext>
            </a:extLst>
          </p:cNvPr>
          <p:cNvSpPr/>
          <p:nvPr/>
        </p:nvSpPr>
        <p:spPr>
          <a:xfrm>
            <a:off x="5962650" y="4448134"/>
            <a:ext cx="6096000" cy="1384995"/>
          </a:xfrm>
          <a:prstGeom prst="rect">
            <a:avLst/>
          </a:prstGeom>
        </p:spPr>
        <p:txBody>
          <a:bodyPr>
            <a:spAutoFit/>
          </a:bodyPr>
          <a:lstStyle/>
          <a:p>
            <a:pPr marL="285750" indent="-285750">
              <a:buFont typeface="Arial" panose="020B0604020202020204" pitchFamily="34" charset="0"/>
              <a:buChar char="•"/>
            </a:pPr>
            <a:r>
              <a:rPr lang="en-IN" sz="1400" dirty="0"/>
              <a:t>Interface: 1 10/100Mbps WAN/LAN port, USB 2.0 port for 3G modem, a mini USB port for power supply</a:t>
            </a:r>
          </a:p>
          <a:p>
            <a:pPr marL="285750" indent="-285750">
              <a:buFont typeface="Arial" panose="020B0604020202020204" pitchFamily="34" charset="0"/>
              <a:buChar char="•"/>
            </a:pPr>
            <a:r>
              <a:rPr lang="en-IN" sz="1400" dirty="0"/>
              <a:t>Button: quick setup security button, reset button, mode switch</a:t>
            </a:r>
          </a:p>
          <a:p>
            <a:pPr marL="285750" indent="-285750">
              <a:buFont typeface="Arial" panose="020B0604020202020204" pitchFamily="34" charset="0"/>
              <a:buChar char="•"/>
            </a:pPr>
            <a:r>
              <a:rPr lang="en-IN" sz="1400" dirty="0"/>
              <a:t>External power supply: 5VDC/1.0A</a:t>
            </a:r>
          </a:p>
          <a:p>
            <a:pPr marL="285750" indent="-285750">
              <a:buFont typeface="Arial" panose="020B0604020202020204" pitchFamily="34" charset="0"/>
              <a:buChar char="•"/>
            </a:pPr>
            <a:r>
              <a:rPr lang="en-IN" sz="1400" dirty="0"/>
              <a:t>Wireless standards: IEEE 802.11n, IEEE 802.11g, IEEE 802.11b</a:t>
            </a:r>
          </a:p>
          <a:p>
            <a:pPr marL="285750" indent="-285750">
              <a:buFont typeface="Arial" panose="020B0604020202020204" pitchFamily="34" charset="0"/>
              <a:buChar char="•"/>
            </a:pPr>
            <a:r>
              <a:rPr lang="en-IN" sz="1400" dirty="0"/>
              <a:t>Portable design, light and small enough for you to take anywhere</a:t>
            </a:r>
          </a:p>
        </p:txBody>
      </p:sp>
    </p:spTree>
    <p:extLst>
      <p:ext uri="{BB962C8B-B14F-4D97-AF65-F5344CB8AC3E}">
        <p14:creationId xmlns:p14="http://schemas.microsoft.com/office/powerpoint/2010/main" val="3531886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E1025C-7FCB-4758-B832-C642FA45178C}"/>
              </a:ext>
            </a:extLst>
          </p:cNvPr>
          <p:cNvSpPr txBox="1"/>
          <p:nvPr/>
        </p:nvSpPr>
        <p:spPr>
          <a:xfrm>
            <a:off x="8754416" y="4199574"/>
            <a:ext cx="579005" cy="261610"/>
          </a:xfrm>
          <a:prstGeom prst="rect">
            <a:avLst/>
          </a:prstGeom>
          <a:noFill/>
        </p:spPr>
        <p:txBody>
          <a:bodyPr wrap="none" rtlCol="0">
            <a:spAutoFit/>
          </a:bodyPr>
          <a:lstStyle/>
          <a:p>
            <a:r>
              <a:rPr lang="en-IN" sz="1100" dirty="0"/>
              <a:t>Laptop</a:t>
            </a:r>
          </a:p>
        </p:txBody>
      </p:sp>
      <p:sp>
        <p:nvSpPr>
          <p:cNvPr id="9" name="TextBox 8">
            <a:extLst>
              <a:ext uri="{FF2B5EF4-FFF2-40B4-BE49-F238E27FC236}">
                <a16:creationId xmlns:a16="http://schemas.microsoft.com/office/drawing/2014/main" id="{A947AE73-2733-4FD7-8152-66A143E6C923}"/>
              </a:ext>
            </a:extLst>
          </p:cNvPr>
          <p:cNvSpPr txBox="1"/>
          <p:nvPr/>
        </p:nvSpPr>
        <p:spPr>
          <a:xfrm>
            <a:off x="8498376" y="2903757"/>
            <a:ext cx="1069524" cy="430887"/>
          </a:xfrm>
          <a:prstGeom prst="rect">
            <a:avLst/>
          </a:prstGeom>
          <a:noFill/>
        </p:spPr>
        <p:txBody>
          <a:bodyPr wrap="none" rtlCol="0">
            <a:spAutoFit/>
          </a:bodyPr>
          <a:lstStyle/>
          <a:p>
            <a:pPr algn="ctr"/>
            <a:r>
              <a:rPr lang="en-IN" sz="1100" dirty="0"/>
              <a:t>Wireless router</a:t>
            </a:r>
          </a:p>
          <a:p>
            <a:pPr algn="ctr"/>
            <a:r>
              <a:rPr lang="en-IN" sz="1100" dirty="0"/>
              <a:t>(Access Point)</a:t>
            </a:r>
          </a:p>
        </p:txBody>
      </p:sp>
      <p:pic>
        <p:nvPicPr>
          <p:cNvPr id="2054" name="Picture 6" descr="Image result for wifi icon">
            <a:extLst>
              <a:ext uri="{FF2B5EF4-FFF2-40B4-BE49-F238E27FC236}">
                <a16:creationId xmlns:a16="http://schemas.microsoft.com/office/drawing/2014/main" id="{A3F1DF3E-F8FF-49FD-8B7A-15D5C5E1B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8362" y="2629437"/>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B6BB051-38D6-481F-9DFB-A97F7C1D9549}"/>
              </a:ext>
            </a:extLst>
          </p:cNvPr>
          <p:cNvSpPr txBox="1"/>
          <p:nvPr/>
        </p:nvSpPr>
        <p:spPr>
          <a:xfrm>
            <a:off x="5549300" y="3969052"/>
            <a:ext cx="1141659" cy="430887"/>
          </a:xfrm>
          <a:prstGeom prst="rect">
            <a:avLst/>
          </a:prstGeom>
          <a:noFill/>
        </p:spPr>
        <p:txBody>
          <a:bodyPr wrap="none" rtlCol="0">
            <a:spAutoFit/>
          </a:bodyPr>
          <a:lstStyle/>
          <a:p>
            <a:pPr algn="ctr"/>
            <a:r>
              <a:rPr lang="en-IN" sz="1100" dirty="0"/>
              <a:t>Wireless module</a:t>
            </a:r>
          </a:p>
          <a:p>
            <a:pPr algn="ctr"/>
            <a:r>
              <a:rPr lang="en-IN" sz="1100" dirty="0"/>
              <a:t>(ESP8266)</a:t>
            </a:r>
          </a:p>
        </p:txBody>
      </p:sp>
      <p:sp>
        <p:nvSpPr>
          <p:cNvPr id="14" name="TextBox 13">
            <a:extLst>
              <a:ext uri="{FF2B5EF4-FFF2-40B4-BE49-F238E27FC236}">
                <a16:creationId xmlns:a16="http://schemas.microsoft.com/office/drawing/2014/main" id="{D09B9A7A-F3DD-463E-90A2-1268F91DB507}"/>
              </a:ext>
            </a:extLst>
          </p:cNvPr>
          <p:cNvSpPr txBox="1"/>
          <p:nvPr/>
        </p:nvSpPr>
        <p:spPr>
          <a:xfrm>
            <a:off x="6063195" y="2935033"/>
            <a:ext cx="1148071" cy="430887"/>
          </a:xfrm>
          <a:prstGeom prst="rect">
            <a:avLst/>
          </a:prstGeom>
          <a:noFill/>
        </p:spPr>
        <p:txBody>
          <a:bodyPr wrap="square" rtlCol="0">
            <a:spAutoFit/>
          </a:bodyPr>
          <a:lstStyle/>
          <a:p>
            <a:pPr algn="ctr"/>
            <a:r>
              <a:rPr lang="en-IN" sz="1100" dirty="0"/>
              <a:t>Wireless Camera</a:t>
            </a:r>
          </a:p>
          <a:p>
            <a:pPr algn="ctr"/>
            <a:r>
              <a:rPr lang="en-IN" sz="1100" dirty="0"/>
              <a:t>(ESP32-CAM)</a:t>
            </a:r>
          </a:p>
        </p:txBody>
      </p:sp>
      <p:sp>
        <p:nvSpPr>
          <p:cNvPr id="15" name="TextBox 14">
            <a:extLst>
              <a:ext uri="{FF2B5EF4-FFF2-40B4-BE49-F238E27FC236}">
                <a16:creationId xmlns:a16="http://schemas.microsoft.com/office/drawing/2014/main" id="{3AB9FA74-5065-4C38-AE26-AF06758718AF}"/>
              </a:ext>
            </a:extLst>
          </p:cNvPr>
          <p:cNvSpPr txBox="1"/>
          <p:nvPr/>
        </p:nvSpPr>
        <p:spPr>
          <a:xfrm>
            <a:off x="6137734" y="3481685"/>
            <a:ext cx="998991" cy="261610"/>
          </a:xfrm>
          <a:prstGeom prst="rect">
            <a:avLst/>
          </a:prstGeom>
          <a:noFill/>
        </p:spPr>
        <p:txBody>
          <a:bodyPr wrap="none" rtlCol="0">
            <a:spAutoFit/>
          </a:bodyPr>
          <a:lstStyle/>
          <a:p>
            <a:pPr algn="ctr"/>
            <a:r>
              <a:rPr lang="en-IN" sz="1100" dirty="0"/>
              <a:t>Arduino Mega</a:t>
            </a:r>
          </a:p>
        </p:txBody>
      </p:sp>
      <p:sp>
        <p:nvSpPr>
          <p:cNvPr id="6" name="Rectangle: Rounded Corners 5">
            <a:extLst>
              <a:ext uri="{FF2B5EF4-FFF2-40B4-BE49-F238E27FC236}">
                <a16:creationId xmlns:a16="http://schemas.microsoft.com/office/drawing/2014/main" id="{AFC051CD-1013-4998-8CDA-98F9E88CC629}"/>
              </a:ext>
            </a:extLst>
          </p:cNvPr>
          <p:cNvSpPr/>
          <p:nvPr/>
        </p:nvSpPr>
        <p:spPr>
          <a:xfrm>
            <a:off x="5471554" y="2872740"/>
            <a:ext cx="2303220" cy="543902"/>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1241F08A-CC6C-443C-83B2-67837C184DCC}"/>
              </a:ext>
            </a:extLst>
          </p:cNvPr>
          <p:cNvSpPr/>
          <p:nvPr/>
        </p:nvSpPr>
        <p:spPr>
          <a:xfrm>
            <a:off x="5546094" y="3912544"/>
            <a:ext cx="1148071" cy="543902"/>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A009E817-E3F9-4850-A96F-AA135B3A43E0}"/>
              </a:ext>
            </a:extLst>
          </p:cNvPr>
          <p:cNvSpPr/>
          <p:nvPr/>
        </p:nvSpPr>
        <p:spPr>
          <a:xfrm>
            <a:off x="5471553" y="3473102"/>
            <a:ext cx="2303221" cy="1136657"/>
          </a:xfrm>
          <a:prstGeom prst="roundRect">
            <a:avLst>
              <a:gd name="adj" fmla="val 5648"/>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4E0E71C2-37F2-4C0D-BEC1-653E373C0D3C}"/>
              </a:ext>
            </a:extLst>
          </p:cNvPr>
          <p:cNvSpPr txBox="1"/>
          <p:nvPr/>
        </p:nvSpPr>
        <p:spPr>
          <a:xfrm>
            <a:off x="6697371" y="4049554"/>
            <a:ext cx="997389" cy="261610"/>
          </a:xfrm>
          <a:prstGeom prst="rect">
            <a:avLst/>
          </a:prstGeom>
          <a:noFill/>
        </p:spPr>
        <p:txBody>
          <a:bodyPr wrap="none" rtlCol="0">
            <a:spAutoFit/>
          </a:bodyPr>
          <a:lstStyle/>
          <a:p>
            <a:pPr algn="ctr"/>
            <a:r>
              <a:rPr lang="en-IN" sz="1100" dirty="0"/>
              <a:t>No. of sensors</a:t>
            </a:r>
          </a:p>
        </p:txBody>
      </p:sp>
      <p:sp>
        <p:nvSpPr>
          <p:cNvPr id="20" name="Rectangle: Rounded Corners 19">
            <a:extLst>
              <a:ext uri="{FF2B5EF4-FFF2-40B4-BE49-F238E27FC236}">
                <a16:creationId xmlns:a16="http://schemas.microsoft.com/office/drawing/2014/main" id="{A048A163-2BD6-430F-9844-49019B3C6FBE}"/>
              </a:ext>
            </a:extLst>
          </p:cNvPr>
          <p:cNvSpPr/>
          <p:nvPr/>
        </p:nvSpPr>
        <p:spPr>
          <a:xfrm>
            <a:off x="6727773" y="3908408"/>
            <a:ext cx="966987" cy="543902"/>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6D0CA5DC-E859-4451-BC6E-3DB3535BE690}"/>
              </a:ext>
            </a:extLst>
          </p:cNvPr>
          <p:cNvSpPr txBox="1"/>
          <p:nvPr/>
        </p:nvSpPr>
        <p:spPr>
          <a:xfrm>
            <a:off x="4398818" y="3484858"/>
            <a:ext cx="1107996" cy="430887"/>
          </a:xfrm>
          <a:prstGeom prst="rect">
            <a:avLst/>
          </a:prstGeom>
          <a:noFill/>
        </p:spPr>
        <p:txBody>
          <a:bodyPr wrap="none" rtlCol="0">
            <a:spAutoFit/>
          </a:bodyPr>
          <a:lstStyle/>
          <a:p>
            <a:pPr algn="ctr"/>
            <a:r>
              <a:rPr lang="en-IN" sz="1100" dirty="0"/>
              <a:t>KK 2.1.5</a:t>
            </a:r>
          </a:p>
          <a:p>
            <a:pPr algn="ctr"/>
            <a:r>
              <a:rPr lang="en-IN" sz="1100" dirty="0"/>
              <a:t>Flight Controller</a:t>
            </a:r>
          </a:p>
        </p:txBody>
      </p:sp>
      <p:sp>
        <p:nvSpPr>
          <p:cNvPr id="22" name="Rectangle: Rounded Corners 21">
            <a:extLst>
              <a:ext uri="{FF2B5EF4-FFF2-40B4-BE49-F238E27FC236}">
                <a16:creationId xmlns:a16="http://schemas.microsoft.com/office/drawing/2014/main" id="{486F747C-7548-4781-9E91-AB4469697522}"/>
              </a:ext>
            </a:extLst>
          </p:cNvPr>
          <p:cNvSpPr/>
          <p:nvPr/>
        </p:nvSpPr>
        <p:spPr>
          <a:xfrm>
            <a:off x="4465485" y="3470299"/>
            <a:ext cx="972460" cy="493668"/>
          </a:xfrm>
          <a:prstGeom prst="roundRect">
            <a:avLst>
              <a:gd name="adj" fmla="val 10469"/>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6" descr="Image result for wifi icon">
            <a:extLst>
              <a:ext uri="{FF2B5EF4-FFF2-40B4-BE49-F238E27FC236}">
                <a16:creationId xmlns:a16="http://schemas.microsoft.com/office/drawing/2014/main" id="{8007EE13-E2B5-430E-BACB-A3EDB366C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1247" y="2660713"/>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wifi icon">
            <a:extLst>
              <a:ext uri="{FF2B5EF4-FFF2-40B4-BE49-F238E27FC236}">
                <a16:creationId xmlns:a16="http://schemas.microsoft.com/office/drawing/2014/main" id="{2673CF5D-C195-4370-9BD9-686BE2F5BE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9300" y="3689646"/>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8DBB361-360F-4F05-B63E-C0FF5808F701}"/>
              </a:ext>
            </a:extLst>
          </p:cNvPr>
          <p:cNvSpPr txBox="1"/>
          <p:nvPr/>
        </p:nvSpPr>
        <p:spPr>
          <a:xfrm>
            <a:off x="4651307" y="3021945"/>
            <a:ext cx="678391" cy="261610"/>
          </a:xfrm>
          <a:prstGeom prst="rect">
            <a:avLst/>
          </a:prstGeom>
          <a:noFill/>
        </p:spPr>
        <p:txBody>
          <a:bodyPr wrap="none" rtlCol="0">
            <a:spAutoFit/>
          </a:bodyPr>
          <a:lstStyle/>
          <a:p>
            <a:pPr algn="ctr"/>
            <a:r>
              <a:rPr lang="en-IN" sz="1100" dirty="0"/>
              <a:t>Receiver</a:t>
            </a:r>
          </a:p>
        </p:txBody>
      </p:sp>
      <p:sp>
        <p:nvSpPr>
          <p:cNvPr id="26" name="Rectangle: Rounded Corners 25">
            <a:extLst>
              <a:ext uri="{FF2B5EF4-FFF2-40B4-BE49-F238E27FC236}">
                <a16:creationId xmlns:a16="http://schemas.microsoft.com/office/drawing/2014/main" id="{5E5F886B-9D27-4070-B605-CF20C1D8F217}"/>
              </a:ext>
            </a:extLst>
          </p:cNvPr>
          <p:cNvSpPr/>
          <p:nvPr/>
        </p:nvSpPr>
        <p:spPr>
          <a:xfrm>
            <a:off x="4465485" y="2880799"/>
            <a:ext cx="972460" cy="543902"/>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55D4346A-E3B6-4C47-8F26-9FF0B0079DCE}"/>
              </a:ext>
            </a:extLst>
          </p:cNvPr>
          <p:cNvSpPr txBox="1"/>
          <p:nvPr/>
        </p:nvSpPr>
        <p:spPr>
          <a:xfrm>
            <a:off x="4755186" y="4038700"/>
            <a:ext cx="393057" cy="261610"/>
          </a:xfrm>
          <a:prstGeom prst="rect">
            <a:avLst/>
          </a:prstGeom>
          <a:noFill/>
        </p:spPr>
        <p:txBody>
          <a:bodyPr wrap="none" rtlCol="0">
            <a:spAutoFit/>
          </a:bodyPr>
          <a:lstStyle/>
          <a:p>
            <a:pPr algn="ctr"/>
            <a:r>
              <a:rPr lang="en-IN" sz="1100" dirty="0"/>
              <a:t>ESC</a:t>
            </a:r>
          </a:p>
        </p:txBody>
      </p:sp>
      <p:sp>
        <p:nvSpPr>
          <p:cNvPr id="28" name="Rectangle: Rounded Corners 27">
            <a:extLst>
              <a:ext uri="{FF2B5EF4-FFF2-40B4-BE49-F238E27FC236}">
                <a16:creationId xmlns:a16="http://schemas.microsoft.com/office/drawing/2014/main" id="{400F2E59-5B81-47A6-ACF8-F99BB2241EAB}"/>
              </a:ext>
            </a:extLst>
          </p:cNvPr>
          <p:cNvSpPr/>
          <p:nvPr/>
        </p:nvSpPr>
        <p:spPr>
          <a:xfrm>
            <a:off x="4461823" y="4016351"/>
            <a:ext cx="972460" cy="283959"/>
          </a:xfrm>
          <a:prstGeom prst="roundRect">
            <a:avLst>
              <a:gd name="adj" fmla="val 10469"/>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Rounded Corners 28">
            <a:extLst>
              <a:ext uri="{FF2B5EF4-FFF2-40B4-BE49-F238E27FC236}">
                <a16:creationId xmlns:a16="http://schemas.microsoft.com/office/drawing/2014/main" id="{FD4EF4FF-60FA-4CF2-879E-9B7431A85726}"/>
              </a:ext>
            </a:extLst>
          </p:cNvPr>
          <p:cNvSpPr/>
          <p:nvPr/>
        </p:nvSpPr>
        <p:spPr>
          <a:xfrm>
            <a:off x="4465946" y="4325800"/>
            <a:ext cx="972460" cy="283959"/>
          </a:xfrm>
          <a:prstGeom prst="roundRect">
            <a:avLst>
              <a:gd name="adj" fmla="val 10469"/>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378F6E29-BF5E-45CF-88BF-1F2543763B3E}"/>
              </a:ext>
            </a:extLst>
          </p:cNvPr>
          <p:cNvSpPr txBox="1"/>
          <p:nvPr/>
        </p:nvSpPr>
        <p:spPr>
          <a:xfrm>
            <a:off x="4677441" y="4330379"/>
            <a:ext cx="548548" cy="261610"/>
          </a:xfrm>
          <a:prstGeom prst="rect">
            <a:avLst/>
          </a:prstGeom>
          <a:noFill/>
        </p:spPr>
        <p:txBody>
          <a:bodyPr wrap="none" rtlCol="0">
            <a:spAutoFit/>
          </a:bodyPr>
          <a:lstStyle/>
          <a:p>
            <a:pPr algn="ctr"/>
            <a:r>
              <a:rPr lang="en-IN" sz="1100" dirty="0"/>
              <a:t>Motor</a:t>
            </a:r>
          </a:p>
        </p:txBody>
      </p:sp>
      <p:sp>
        <p:nvSpPr>
          <p:cNvPr id="31" name="Rectangle: Rounded Corners 30">
            <a:extLst>
              <a:ext uri="{FF2B5EF4-FFF2-40B4-BE49-F238E27FC236}">
                <a16:creationId xmlns:a16="http://schemas.microsoft.com/office/drawing/2014/main" id="{D7D1427B-7740-4BCA-9F55-EF0238BE2BB3}"/>
              </a:ext>
            </a:extLst>
          </p:cNvPr>
          <p:cNvSpPr/>
          <p:nvPr/>
        </p:nvSpPr>
        <p:spPr>
          <a:xfrm>
            <a:off x="8509158" y="2872740"/>
            <a:ext cx="1069523" cy="543902"/>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Rounded Corners 31">
            <a:extLst>
              <a:ext uri="{FF2B5EF4-FFF2-40B4-BE49-F238E27FC236}">
                <a16:creationId xmlns:a16="http://schemas.microsoft.com/office/drawing/2014/main" id="{4DC056BF-80C7-47C0-9838-D195A57604EE}"/>
              </a:ext>
            </a:extLst>
          </p:cNvPr>
          <p:cNvSpPr/>
          <p:nvPr/>
        </p:nvSpPr>
        <p:spPr>
          <a:xfrm>
            <a:off x="8509158" y="4053849"/>
            <a:ext cx="1069523" cy="543902"/>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C80C915A-E02B-43D2-A059-62DB2047EB94}"/>
              </a:ext>
            </a:extLst>
          </p:cNvPr>
          <p:cNvSpPr txBox="1"/>
          <p:nvPr/>
        </p:nvSpPr>
        <p:spPr>
          <a:xfrm>
            <a:off x="2916620" y="2988373"/>
            <a:ext cx="856325" cy="261610"/>
          </a:xfrm>
          <a:prstGeom prst="rect">
            <a:avLst/>
          </a:prstGeom>
          <a:noFill/>
        </p:spPr>
        <p:txBody>
          <a:bodyPr wrap="none" rtlCol="0">
            <a:spAutoFit/>
          </a:bodyPr>
          <a:lstStyle/>
          <a:p>
            <a:pPr algn="ctr"/>
            <a:r>
              <a:rPr lang="en-IN" sz="1100" dirty="0"/>
              <a:t>Transmitter</a:t>
            </a:r>
          </a:p>
        </p:txBody>
      </p:sp>
      <p:sp>
        <p:nvSpPr>
          <p:cNvPr id="34" name="Rectangle: Rounded Corners 33">
            <a:extLst>
              <a:ext uri="{FF2B5EF4-FFF2-40B4-BE49-F238E27FC236}">
                <a16:creationId xmlns:a16="http://schemas.microsoft.com/office/drawing/2014/main" id="{BF3369A8-854C-4783-8397-96743AF4934A}"/>
              </a:ext>
            </a:extLst>
          </p:cNvPr>
          <p:cNvSpPr/>
          <p:nvPr/>
        </p:nvSpPr>
        <p:spPr>
          <a:xfrm>
            <a:off x="2825963" y="2857211"/>
            <a:ext cx="1069523" cy="543902"/>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Image result for radio frequency icon">
            <a:extLst>
              <a:ext uri="{FF2B5EF4-FFF2-40B4-BE49-F238E27FC236}">
                <a16:creationId xmlns:a16="http://schemas.microsoft.com/office/drawing/2014/main" id="{ABC540A0-C520-43BE-AAB0-98EB3DE70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0023" y="2609800"/>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Image result for radio frequency icon">
            <a:extLst>
              <a:ext uri="{FF2B5EF4-FFF2-40B4-BE49-F238E27FC236}">
                <a16:creationId xmlns:a16="http://schemas.microsoft.com/office/drawing/2014/main" id="{1D81ECAD-00DA-4B82-A567-227030476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1876" y="2609800"/>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700EF5D8-FDE6-434B-8613-9351B472AE05}"/>
              </a:ext>
            </a:extLst>
          </p:cNvPr>
          <p:cNvSpPr txBox="1"/>
          <p:nvPr/>
        </p:nvSpPr>
        <p:spPr>
          <a:xfrm>
            <a:off x="3637014" y="2364930"/>
            <a:ext cx="1119217" cy="261610"/>
          </a:xfrm>
          <a:prstGeom prst="rect">
            <a:avLst/>
          </a:prstGeom>
          <a:noFill/>
        </p:spPr>
        <p:txBody>
          <a:bodyPr wrap="none" rtlCol="0">
            <a:spAutoFit/>
          </a:bodyPr>
          <a:lstStyle/>
          <a:p>
            <a:pPr algn="ctr"/>
            <a:r>
              <a:rPr lang="en-IN" sz="1100" dirty="0"/>
              <a:t>Radio frequency</a:t>
            </a:r>
          </a:p>
        </p:txBody>
      </p:sp>
      <p:sp>
        <p:nvSpPr>
          <p:cNvPr id="37" name="TextBox 36">
            <a:extLst>
              <a:ext uri="{FF2B5EF4-FFF2-40B4-BE49-F238E27FC236}">
                <a16:creationId xmlns:a16="http://schemas.microsoft.com/office/drawing/2014/main" id="{7DF1A942-DC38-48B1-BBE0-E22016BF9DF5}"/>
              </a:ext>
            </a:extLst>
          </p:cNvPr>
          <p:cNvSpPr txBox="1"/>
          <p:nvPr/>
        </p:nvSpPr>
        <p:spPr>
          <a:xfrm>
            <a:off x="5329698" y="2361255"/>
            <a:ext cx="673582" cy="261610"/>
          </a:xfrm>
          <a:prstGeom prst="rect">
            <a:avLst/>
          </a:prstGeom>
          <a:noFill/>
        </p:spPr>
        <p:txBody>
          <a:bodyPr wrap="none" rtlCol="0">
            <a:spAutoFit/>
          </a:bodyPr>
          <a:lstStyle/>
          <a:p>
            <a:pPr algn="ctr"/>
            <a:r>
              <a:rPr lang="en-IN" sz="1100" dirty="0"/>
              <a:t>Wireless</a:t>
            </a:r>
          </a:p>
        </p:txBody>
      </p:sp>
      <p:sp>
        <p:nvSpPr>
          <p:cNvPr id="38" name="TextBox 37">
            <a:extLst>
              <a:ext uri="{FF2B5EF4-FFF2-40B4-BE49-F238E27FC236}">
                <a16:creationId xmlns:a16="http://schemas.microsoft.com/office/drawing/2014/main" id="{895FE138-7250-4775-8C89-8A4FDB98A541}"/>
              </a:ext>
            </a:extLst>
          </p:cNvPr>
          <p:cNvSpPr txBox="1"/>
          <p:nvPr/>
        </p:nvSpPr>
        <p:spPr>
          <a:xfrm>
            <a:off x="5381399" y="3481343"/>
            <a:ext cx="673582" cy="261610"/>
          </a:xfrm>
          <a:prstGeom prst="rect">
            <a:avLst/>
          </a:prstGeom>
          <a:noFill/>
        </p:spPr>
        <p:txBody>
          <a:bodyPr wrap="none" rtlCol="0">
            <a:spAutoFit/>
          </a:bodyPr>
          <a:lstStyle/>
          <a:p>
            <a:pPr algn="ctr"/>
            <a:r>
              <a:rPr lang="en-IN" sz="1100" dirty="0"/>
              <a:t>Wireless</a:t>
            </a:r>
          </a:p>
        </p:txBody>
      </p:sp>
      <p:sp>
        <p:nvSpPr>
          <p:cNvPr id="39" name="TextBox 38">
            <a:extLst>
              <a:ext uri="{FF2B5EF4-FFF2-40B4-BE49-F238E27FC236}">
                <a16:creationId xmlns:a16="http://schemas.microsoft.com/office/drawing/2014/main" id="{22387279-2B76-4CC9-9448-4E4AFC698F6A}"/>
              </a:ext>
            </a:extLst>
          </p:cNvPr>
          <p:cNvSpPr txBox="1"/>
          <p:nvPr/>
        </p:nvSpPr>
        <p:spPr>
          <a:xfrm>
            <a:off x="8218731" y="2444674"/>
            <a:ext cx="673582" cy="261610"/>
          </a:xfrm>
          <a:prstGeom prst="rect">
            <a:avLst/>
          </a:prstGeom>
          <a:noFill/>
        </p:spPr>
        <p:txBody>
          <a:bodyPr wrap="none" rtlCol="0">
            <a:spAutoFit/>
          </a:bodyPr>
          <a:lstStyle/>
          <a:p>
            <a:pPr algn="ctr"/>
            <a:r>
              <a:rPr lang="en-IN" sz="1100" dirty="0"/>
              <a:t>Wireless</a:t>
            </a:r>
          </a:p>
        </p:txBody>
      </p:sp>
      <p:pic>
        <p:nvPicPr>
          <p:cNvPr id="40" name="Picture 6" descr="Image result for wifi icon">
            <a:extLst>
              <a:ext uri="{FF2B5EF4-FFF2-40B4-BE49-F238E27FC236}">
                <a16:creationId xmlns:a16="http://schemas.microsoft.com/office/drawing/2014/main" id="{7F3A72AA-135D-4CFB-BFAF-CC6DA826CC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9265" y="3802640"/>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5754514D-02F9-43CA-BF7C-B3C8153C6B37}"/>
              </a:ext>
            </a:extLst>
          </p:cNvPr>
          <p:cNvSpPr txBox="1"/>
          <p:nvPr/>
        </p:nvSpPr>
        <p:spPr>
          <a:xfrm>
            <a:off x="8219634" y="3625783"/>
            <a:ext cx="673582" cy="261610"/>
          </a:xfrm>
          <a:prstGeom prst="rect">
            <a:avLst/>
          </a:prstGeom>
          <a:noFill/>
        </p:spPr>
        <p:txBody>
          <a:bodyPr wrap="none" rtlCol="0">
            <a:spAutoFit/>
          </a:bodyPr>
          <a:lstStyle/>
          <a:p>
            <a:pPr algn="ctr"/>
            <a:r>
              <a:rPr lang="en-IN" sz="1100" dirty="0"/>
              <a:t>Wireless</a:t>
            </a:r>
          </a:p>
        </p:txBody>
      </p:sp>
      <p:sp>
        <p:nvSpPr>
          <p:cNvPr id="42" name="TextBox 41">
            <a:extLst>
              <a:ext uri="{FF2B5EF4-FFF2-40B4-BE49-F238E27FC236}">
                <a16:creationId xmlns:a16="http://schemas.microsoft.com/office/drawing/2014/main" id="{F351D5ED-DCAC-4DD0-96DF-9A2E03414914}"/>
              </a:ext>
            </a:extLst>
          </p:cNvPr>
          <p:cNvSpPr txBox="1"/>
          <p:nvPr/>
        </p:nvSpPr>
        <p:spPr>
          <a:xfrm>
            <a:off x="5546094" y="4818062"/>
            <a:ext cx="2202847" cy="1107996"/>
          </a:xfrm>
          <a:prstGeom prst="rect">
            <a:avLst/>
          </a:prstGeom>
          <a:noFill/>
        </p:spPr>
        <p:txBody>
          <a:bodyPr wrap="none" rtlCol="0">
            <a:spAutoFit/>
          </a:bodyPr>
          <a:lstStyle/>
          <a:p>
            <a:pPr marL="171450" indent="-171450">
              <a:buFont typeface="Arial" panose="020B0604020202020204" pitchFamily="34" charset="0"/>
              <a:buChar char="•"/>
            </a:pPr>
            <a:r>
              <a:rPr lang="en-IN" sz="1100" dirty="0"/>
              <a:t>Ultrasonic distance sensor</a:t>
            </a:r>
          </a:p>
          <a:p>
            <a:pPr marL="171450" indent="-171450">
              <a:buFont typeface="Arial" panose="020B0604020202020204" pitchFamily="34" charset="0"/>
              <a:buChar char="•"/>
            </a:pPr>
            <a:r>
              <a:rPr lang="en-IN" sz="1100" dirty="0"/>
              <a:t>Smoke sensor</a:t>
            </a:r>
          </a:p>
          <a:p>
            <a:pPr marL="171450" indent="-171450">
              <a:buFont typeface="Arial" panose="020B0604020202020204" pitchFamily="34" charset="0"/>
              <a:buChar char="•"/>
            </a:pPr>
            <a:r>
              <a:rPr lang="en-IN" sz="1100" dirty="0"/>
              <a:t>Light sensor</a:t>
            </a:r>
          </a:p>
          <a:p>
            <a:pPr marL="171450" indent="-171450">
              <a:buFont typeface="Arial" panose="020B0604020202020204" pitchFamily="34" charset="0"/>
              <a:buChar char="•"/>
            </a:pPr>
            <a:r>
              <a:rPr lang="en-IN" sz="1100" dirty="0"/>
              <a:t>Vibration sensor</a:t>
            </a:r>
          </a:p>
          <a:p>
            <a:pPr marL="171450" indent="-171450">
              <a:buFont typeface="Arial" panose="020B0604020202020204" pitchFamily="34" charset="0"/>
              <a:buChar char="•"/>
            </a:pPr>
            <a:r>
              <a:rPr lang="en-IN" sz="1100" dirty="0"/>
              <a:t>GPS sensor</a:t>
            </a:r>
          </a:p>
          <a:p>
            <a:pPr marL="171450" indent="-171450">
              <a:buFont typeface="Arial" panose="020B0604020202020204" pitchFamily="34" charset="0"/>
              <a:buChar char="•"/>
            </a:pPr>
            <a:r>
              <a:rPr lang="en-IN" sz="1100" dirty="0"/>
              <a:t>Temperature &amp; Humidity sensor</a:t>
            </a:r>
          </a:p>
        </p:txBody>
      </p:sp>
      <p:sp>
        <p:nvSpPr>
          <p:cNvPr id="43" name="Rectangle: Rounded Corners 42">
            <a:extLst>
              <a:ext uri="{FF2B5EF4-FFF2-40B4-BE49-F238E27FC236}">
                <a16:creationId xmlns:a16="http://schemas.microsoft.com/office/drawing/2014/main" id="{30319BB5-4B98-4C0A-B078-380E5A880151}"/>
              </a:ext>
            </a:extLst>
          </p:cNvPr>
          <p:cNvSpPr/>
          <p:nvPr/>
        </p:nvSpPr>
        <p:spPr>
          <a:xfrm>
            <a:off x="5471553" y="4803731"/>
            <a:ext cx="2303221" cy="1136657"/>
          </a:xfrm>
          <a:prstGeom prst="roundRect">
            <a:avLst>
              <a:gd name="adj" fmla="val 564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 name="Straight Connector 3">
            <a:extLst>
              <a:ext uri="{FF2B5EF4-FFF2-40B4-BE49-F238E27FC236}">
                <a16:creationId xmlns:a16="http://schemas.microsoft.com/office/drawing/2014/main" id="{51736C6E-B5CC-41B8-8BE8-169DCF374221}"/>
              </a:ext>
            </a:extLst>
          </p:cNvPr>
          <p:cNvCxnSpPr>
            <a:stCxn id="20" idx="2"/>
          </p:cNvCxnSpPr>
          <p:nvPr/>
        </p:nvCxnSpPr>
        <p:spPr>
          <a:xfrm flipH="1">
            <a:off x="7211266" y="4452310"/>
            <a:ext cx="1" cy="35142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4" descr="Image result for operator icon">
            <a:extLst>
              <a:ext uri="{FF2B5EF4-FFF2-40B4-BE49-F238E27FC236}">
                <a16:creationId xmlns:a16="http://schemas.microsoft.com/office/drawing/2014/main" id="{32289A76-C726-4D3A-B6F7-28C55616BE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1343" y="3984191"/>
            <a:ext cx="683217" cy="6832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2B718D7-3E09-49B8-8FE0-D4C3048AC269}"/>
              </a:ext>
            </a:extLst>
          </p:cNvPr>
          <p:cNvPicPr>
            <a:picLocks noChangeAspect="1"/>
          </p:cNvPicPr>
          <p:nvPr/>
        </p:nvPicPr>
        <p:blipFill>
          <a:blip r:embed="rId5"/>
          <a:stretch>
            <a:fillRect/>
          </a:stretch>
        </p:blipFill>
        <p:spPr>
          <a:xfrm>
            <a:off x="2493972" y="2700954"/>
            <a:ext cx="298382" cy="732286"/>
          </a:xfrm>
          <a:prstGeom prst="rect">
            <a:avLst/>
          </a:prstGeom>
        </p:spPr>
      </p:pic>
      <p:pic>
        <p:nvPicPr>
          <p:cNvPr id="10" name="Picture 9">
            <a:extLst>
              <a:ext uri="{FF2B5EF4-FFF2-40B4-BE49-F238E27FC236}">
                <a16:creationId xmlns:a16="http://schemas.microsoft.com/office/drawing/2014/main" id="{195D509E-54C2-45CB-A4FC-B41D2A9CEA1E}"/>
              </a:ext>
            </a:extLst>
          </p:cNvPr>
          <p:cNvPicPr>
            <a:picLocks noChangeAspect="1"/>
          </p:cNvPicPr>
          <p:nvPr/>
        </p:nvPicPr>
        <p:blipFill>
          <a:blip r:embed="rId6"/>
          <a:stretch>
            <a:fillRect/>
          </a:stretch>
        </p:blipFill>
        <p:spPr>
          <a:xfrm>
            <a:off x="5576942" y="1316011"/>
            <a:ext cx="1056878" cy="757305"/>
          </a:xfrm>
          <a:prstGeom prst="rect">
            <a:avLst/>
          </a:prstGeom>
        </p:spPr>
      </p:pic>
      <p:sp>
        <p:nvSpPr>
          <p:cNvPr id="11" name="Left Brace 10">
            <a:extLst>
              <a:ext uri="{FF2B5EF4-FFF2-40B4-BE49-F238E27FC236}">
                <a16:creationId xmlns:a16="http://schemas.microsoft.com/office/drawing/2014/main" id="{B0E5A7BF-64A2-49E4-A628-0662AD78B4DE}"/>
              </a:ext>
            </a:extLst>
          </p:cNvPr>
          <p:cNvSpPr/>
          <p:nvPr/>
        </p:nvSpPr>
        <p:spPr>
          <a:xfrm rot="5400000">
            <a:off x="5960168" y="549685"/>
            <a:ext cx="290427" cy="328711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7" name="TextBox 46">
            <a:extLst>
              <a:ext uri="{FF2B5EF4-FFF2-40B4-BE49-F238E27FC236}">
                <a16:creationId xmlns:a16="http://schemas.microsoft.com/office/drawing/2014/main" id="{8E306056-6DFF-43D8-8288-4EBEF25E236A}"/>
              </a:ext>
            </a:extLst>
          </p:cNvPr>
          <p:cNvSpPr txBox="1"/>
          <p:nvPr/>
        </p:nvSpPr>
        <p:spPr>
          <a:xfrm>
            <a:off x="5850664" y="1088220"/>
            <a:ext cx="538930" cy="261610"/>
          </a:xfrm>
          <a:prstGeom prst="rect">
            <a:avLst/>
          </a:prstGeom>
          <a:noFill/>
        </p:spPr>
        <p:txBody>
          <a:bodyPr wrap="none" rtlCol="0">
            <a:spAutoFit/>
          </a:bodyPr>
          <a:lstStyle/>
          <a:p>
            <a:pPr algn="ctr"/>
            <a:r>
              <a:rPr lang="en-IN" sz="1100" dirty="0"/>
              <a:t>Drone</a:t>
            </a:r>
          </a:p>
        </p:txBody>
      </p:sp>
      <p:sp>
        <p:nvSpPr>
          <p:cNvPr id="12" name="Arrow: Down 11">
            <a:extLst>
              <a:ext uri="{FF2B5EF4-FFF2-40B4-BE49-F238E27FC236}">
                <a16:creationId xmlns:a16="http://schemas.microsoft.com/office/drawing/2014/main" id="{069AE61F-DE5B-4482-A595-F6AF711EA6FF}"/>
              </a:ext>
            </a:extLst>
          </p:cNvPr>
          <p:cNvSpPr/>
          <p:nvPr/>
        </p:nvSpPr>
        <p:spPr>
          <a:xfrm>
            <a:off x="5264179" y="3385048"/>
            <a:ext cx="45719" cy="158846"/>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Arrow: Down 48">
            <a:extLst>
              <a:ext uri="{FF2B5EF4-FFF2-40B4-BE49-F238E27FC236}">
                <a16:creationId xmlns:a16="http://schemas.microsoft.com/office/drawing/2014/main" id="{3E4244CD-1AF4-403F-A014-30B5A13F92EB}"/>
              </a:ext>
            </a:extLst>
          </p:cNvPr>
          <p:cNvSpPr/>
          <p:nvPr/>
        </p:nvSpPr>
        <p:spPr>
          <a:xfrm>
            <a:off x="5259580" y="3930142"/>
            <a:ext cx="45719" cy="158846"/>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Down 49">
            <a:extLst>
              <a:ext uri="{FF2B5EF4-FFF2-40B4-BE49-F238E27FC236}">
                <a16:creationId xmlns:a16="http://schemas.microsoft.com/office/drawing/2014/main" id="{5CD1BCBD-A248-431A-8DA1-2782D6ACDAA3}"/>
              </a:ext>
            </a:extLst>
          </p:cNvPr>
          <p:cNvSpPr/>
          <p:nvPr/>
        </p:nvSpPr>
        <p:spPr>
          <a:xfrm>
            <a:off x="5256391" y="4241093"/>
            <a:ext cx="45719" cy="158846"/>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Arrow: Down 50">
            <a:extLst>
              <a:ext uri="{FF2B5EF4-FFF2-40B4-BE49-F238E27FC236}">
                <a16:creationId xmlns:a16="http://schemas.microsoft.com/office/drawing/2014/main" id="{2C7E7EDE-EF5A-41B7-8339-92A6C10F20CD}"/>
              </a:ext>
            </a:extLst>
          </p:cNvPr>
          <p:cNvSpPr/>
          <p:nvPr/>
        </p:nvSpPr>
        <p:spPr>
          <a:xfrm rot="5400000">
            <a:off x="6686280" y="4273816"/>
            <a:ext cx="45719" cy="158846"/>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7BFFD961-80C2-4EBE-B46E-BBE7FE59F967}"/>
              </a:ext>
            </a:extLst>
          </p:cNvPr>
          <p:cNvSpPr txBox="1"/>
          <p:nvPr/>
        </p:nvSpPr>
        <p:spPr>
          <a:xfrm>
            <a:off x="219075" y="228600"/>
            <a:ext cx="1504001" cy="369332"/>
          </a:xfrm>
          <a:prstGeom prst="rect">
            <a:avLst/>
          </a:prstGeom>
          <a:noFill/>
        </p:spPr>
        <p:txBody>
          <a:bodyPr wrap="none" rtlCol="0">
            <a:spAutoFit/>
          </a:bodyPr>
          <a:lstStyle/>
          <a:p>
            <a:r>
              <a:rPr lang="en-IN" dirty="0"/>
              <a:t>Block diagram</a:t>
            </a:r>
          </a:p>
        </p:txBody>
      </p:sp>
    </p:spTree>
    <p:extLst>
      <p:ext uri="{BB962C8B-B14F-4D97-AF65-F5344CB8AC3E}">
        <p14:creationId xmlns:p14="http://schemas.microsoft.com/office/powerpoint/2010/main" val="1820261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lated image">
            <a:extLst>
              <a:ext uri="{FF2B5EF4-FFF2-40B4-BE49-F238E27FC236}">
                <a16:creationId xmlns:a16="http://schemas.microsoft.com/office/drawing/2014/main" id="{4A1D5119-C94C-43CF-BB82-F6BAEB35C0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245341" y="3231058"/>
            <a:ext cx="1800177" cy="10801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5E1025C-7FCB-4758-B832-C642FA45178C}"/>
              </a:ext>
            </a:extLst>
          </p:cNvPr>
          <p:cNvSpPr txBox="1"/>
          <p:nvPr/>
        </p:nvSpPr>
        <p:spPr>
          <a:xfrm>
            <a:off x="9855926" y="4311164"/>
            <a:ext cx="579005" cy="261610"/>
          </a:xfrm>
          <a:prstGeom prst="rect">
            <a:avLst/>
          </a:prstGeom>
          <a:noFill/>
        </p:spPr>
        <p:txBody>
          <a:bodyPr wrap="none" rtlCol="0">
            <a:spAutoFit/>
          </a:bodyPr>
          <a:lstStyle/>
          <a:p>
            <a:r>
              <a:rPr lang="en-IN" sz="1100" dirty="0"/>
              <a:t>Laptop</a:t>
            </a:r>
          </a:p>
        </p:txBody>
      </p:sp>
      <p:pic>
        <p:nvPicPr>
          <p:cNvPr id="3" name="Picture 2">
            <a:extLst>
              <a:ext uri="{FF2B5EF4-FFF2-40B4-BE49-F238E27FC236}">
                <a16:creationId xmlns:a16="http://schemas.microsoft.com/office/drawing/2014/main" id="{0DA194EE-AA69-4CF9-A29D-40C54D587D2A}"/>
              </a:ext>
            </a:extLst>
          </p:cNvPr>
          <p:cNvPicPr>
            <a:picLocks noChangeAspect="1"/>
          </p:cNvPicPr>
          <p:nvPr/>
        </p:nvPicPr>
        <p:blipFill>
          <a:blip r:embed="rId3"/>
          <a:stretch>
            <a:fillRect/>
          </a:stretch>
        </p:blipFill>
        <p:spPr>
          <a:xfrm>
            <a:off x="2946790" y="1125283"/>
            <a:ext cx="4648200" cy="3695700"/>
          </a:xfrm>
          <a:prstGeom prst="rect">
            <a:avLst/>
          </a:prstGeom>
        </p:spPr>
      </p:pic>
      <p:sp>
        <p:nvSpPr>
          <p:cNvPr id="31" name="TextBox 30">
            <a:extLst>
              <a:ext uri="{FF2B5EF4-FFF2-40B4-BE49-F238E27FC236}">
                <a16:creationId xmlns:a16="http://schemas.microsoft.com/office/drawing/2014/main" id="{A220F355-FFDF-4EAF-B5EF-9674C5E52D1A}"/>
              </a:ext>
            </a:extLst>
          </p:cNvPr>
          <p:cNvSpPr txBox="1"/>
          <p:nvPr/>
        </p:nvSpPr>
        <p:spPr>
          <a:xfrm>
            <a:off x="3340826" y="4820983"/>
            <a:ext cx="761747" cy="261610"/>
          </a:xfrm>
          <a:prstGeom prst="rect">
            <a:avLst/>
          </a:prstGeom>
          <a:noFill/>
        </p:spPr>
        <p:txBody>
          <a:bodyPr wrap="none" rtlCol="0">
            <a:spAutoFit/>
          </a:bodyPr>
          <a:lstStyle/>
          <a:p>
            <a:r>
              <a:rPr lang="en-IN" sz="1100" b="1" dirty="0"/>
              <a:t>1</a:t>
            </a:r>
            <a:r>
              <a:rPr lang="en-IN" sz="1100" b="1" baseline="30000" dirty="0"/>
              <a:t>st</a:t>
            </a:r>
            <a:r>
              <a:rPr lang="en-IN" sz="1100" b="1" dirty="0"/>
              <a:t> Button</a:t>
            </a:r>
          </a:p>
        </p:txBody>
      </p:sp>
      <p:sp>
        <p:nvSpPr>
          <p:cNvPr id="32" name="TextBox 31">
            <a:extLst>
              <a:ext uri="{FF2B5EF4-FFF2-40B4-BE49-F238E27FC236}">
                <a16:creationId xmlns:a16="http://schemas.microsoft.com/office/drawing/2014/main" id="{A3376378-6A0B-4051-A07E-0BDF0A12DBB3}"/>
              </a:ext>
            </a:extLst>
          </p:cNvPr>
          <p:cNvSpPr txBox="1"/>
          <p:nvPr/>
        </p:nvSpPr>
        <p:spPr>
          <a:xfrm>
            <a:off x="4339046" y="4820983"/>
            <a:ext cx="792205" cy="261610"/>
          </a:xfrm>
          <a:prstGeom prst="rect">
            <a:avLst/>
          </a:prstGeom>
          <a:noFill/>
        </p:spPr>
        <p:txBody>
          <a:bodyPr wrap="none" rtlCol="0">
            <a:spAutoFit/>
          </a:bodyPr>
          <a:lstStyle/>
          <a:p>
            <a:r>
              <a:rPr lang="en-IN" sz="1100" b="1" dirty="0"/>
              <a:t>2</a:t>
            </a:r>
            <a:r>
              <a:rPr lang="en-IN" sz="1100" b="1" baseline="30000" dirty="0"/>
              <a:t>nd</a:t>
            </a:r>
            <a:r>
              <a:rPr lang="en-IN" sz="1100" b="1" dirty="0"/>
              <a:t> Button</a:t>
            </a:r>
          </a:p>
        </p:txBody>
      </p:sp>
      <p:sp>
        <p:nvSpPr>
          <p:cNvPr id="33" name="TextBox 32">
            <a:extLst>
              <a:ext uri="{FF2B5EF4-FFF2-40B4-BE49-F238E27FC236}">
                <a16:creationId xmlns:a16="http://schemas.microsoft.com/office/drawing/2014/main" id="{116A2A7F-6815-4E65-BA16-72E1CE41F430}"/>
              </a:ext>
            </a:extLst>
          </p:cNvPr>
          <p:cNvSpPr txBox="1"/>
          <p:nvPr/>
        </p:nvSpPr>
        <p:spPr>
          <a:xfrm>
            <a:off x="5314397" y="4820983"/>
            <a:ext cx="776175" cy="261610"/>
          </a:xfrm>
          <a:prstGeom prst="rect">
            <a:avLst/>
          </a:prstGeom>
          <a:noFill/>
        </p:spPr>
        <p:txBody>
          <a:bodyPr wrap="none" rtlCol="0">
            <a:spAutoFit/>
          </a:bodyPr>
          <a:lstStyle/>
          <a:p>
            <a:r>
              <a:rPr lang="en-IN" sz="1100" b="1" dirty="0"/>
              <a:t>3</a:t>
            </a:r>
            <a:r>
              <a:rPr lang="en-IN" sz="1100" b="1" baseline="30000" dirty="0"/>
              <a:t>rd</a:t>
            </a:r>
            <a:r>
              <a:rPr lang="en-IN" sz="1100" b="1" dirty="0"/>
              <a:t> Button</a:t>
            </a:r>
          </a:p>
        </p:txBody>
      </p:sp>
      <p:sp>
        <p:nvSpPr>
          <p:cNvPr id="34" name="TextBox 33">
            <a:extLst>
              <a:ext uri="{FF2B5EF4-FFF2-40B4-BE49-F238E27FC236}">
                <a16:creationId xmlns:a16="http://schemas.microsoft.com/office/drawing/2014/main" id="{B3A84402-8117-46F9-B67A-9EC09754573A}"/>
              </a:ext>
            </a:extLst>
          </p:cNvPr>
          <p:cNvSpPr txBox="1"/>
          <p:nvPr/>
        </p:nvSpPr>
        <p:spPr>
          <a:xfrm>
            <a:off x="6350717" y="4820983"/>
            <a:ext cx="774571" cy="261610"/>
          </a:xfrm>
          <a:prstGeom prst="rect">
            <a:avLst/>
          </a:prstGeom>
          <a:noFill/>
        </p:spPr>
        <p:txBody>
          <a:bodyPr wrap="none" rtlCol="0">
            <a:spAutoFit/>
          </a:bodyPr>
          <a:lstStyle/>
          <a:p>
            <a:r>
              <a:rPr lang="en-IN" sz="1100" b="1" dirty="0"/>
              <a:t>4</a:t>
            </a:r>
            <a:r>
              <a:rPr lang="en-IN" sz="1100" b="1" baseline="30000" dirty="0"/>
              <a:t>th</a:t>
            </a:r>
            <a:r>
              <a:rPr lang="en-IN" sz="1100" b="1" dirty="0"/>
              <a:t> Button</a:t>
            </a:r>
          </a:p>
        </p:txBody>
      </p:sp>
      <p:sp>
        <p:nvSpPr>
          <p:cNvPr id="35" name="TextBox 34">
            <a:extLst>
              <a:ext uri="{FF2B5EF4-FFF2-40B4-BE49-F238E27FC236}">
                <a16:creationId xmlns:a16="http://schemas.microsoft.com/office/drawing/2014/main" id="{0EA34BE5-E77B-4379-9F12-40417FBCABD0}"/>
              </a:ext>
            </a:extLst>
          </p:cNvPr>
          <p:cNvSpPr txBox="1"/>
          <p:nvPr/>
        </p:nvSpPr>
        <p:spPr>
          <a:xfrm>
            <a:off x="3444183" y="5029253"/>
            <a:ext cx="551754" cy="261610"/>
          </a:xfrm>
          <a:prstGeom prst="rect">
            <a:avLst/>
          </a:prstGeom>
          <a:noFill/>
        </p:spPr>
        <p:txBody>
          <a:bodyPr wrap="none" rtlCol="0">
            <a:spAutoFit/>
          </a:bodyPr>
          <a:lstStyle/>
          <a:p>
            <a:r>
              <a:rPr lang="en-IN" sz="1100" b="1" dirty="0"/>
              <a:t>[Back]</a:t>
            </a:r>
          </a:p>
        </p:txBody>
      </p:sp>
      <p:sp>
        <p:nvSpPr>
          <p:cNvPr id="36" name="TextBox 35">
            <a:extLst>
              <a:ext uri="{FF2B5EF4-FFF2-40B4-BE49-F238E27FC236}">
                <a16:creationId xmlns:a16="http://schemas.microsoft.com/office/drawing/2014/main" id="{388755B8-DA67-4020-A089-91DE902449BB}"/>
              </a:ext>
            </a:extLst>
          </p:cNvPr>
          <p:cNvSpPr txBox="1"/>
          <p:nvPr/>
        </p:nvSpPr>
        <p:spPr>
          <a:xfrm>
            <a:off x="4490058" y="5029253"/>
            <a:ext cx="444352" cy="261610"/>
          </a:xfrm>
          <a:prstGeom prst="rect">
            <a:avLst/>
          </a:prstGeom>
          <a:noFill/>
        </p:spPr>
        <p:txBody>
          <a:bodyPr wrap="none" rtlCol="0">
            <a:spAutoFit/>
          </a:bodyPr>
          <a:lstStyle/>
          <a:p>
            <a:r>
              <a:rPr lang="en-IN" sz="1100" b="1" dirty="0"/>
              <a:t>[Up]</a:t>
            </a:r>
          </a:p>
        </p:txBody>
      </p:sp>
      <p:sp>
        <p:nvSpPr>
          <p:cNvPr id="37" name="TextBox 36">
            <a:extLst>
              <a:ext uri="{FF2B5EF4-FFF2-40B4-BE49-F238E27FC236}">
                <a16:creationId xmlns:a16="http://schemas.microsoft.com/office/drawing/2014/main" id="{8412126E-36C5-4701-B472-524E931E15E1}"/>
              </a:ext>
            </a:extLst>
          </p:cNvPr>
          <p:cNvSpPr txBox="1"/>
          <p:nvPr/>
        </p:nvSpPr>
        <p:spPr>
          <a:xfrm>
            <a:off x="5423761" y="5029253"/>
            <a:ext cx="622286" cy="261610"/>
          </a:xfrm>
          <a:prstGeom prst="rect">
            <a:avLst/>
          </a:prstGeom>
          <a:noFill/>
        </p:spPr>
        <p:txBody>
          <a:bodyPr wrap="none" rtlCol="0">
            <a:spAutoFit/>
          </a:bodyPr>
          <a:lstStyle/>
          <a:p>
            <a:r>
              <a:rPr lang="en-IN" sz="1100" b="1" dirty="0"/>
              <a:t>[Down]</a:t>
            </a:r>
          </a:p>
        </p:txBody>
      </p:sp>
      <p:sp>
        <p:nvSpPr>
          <p:cNvPr id="38" name="TextBox 37">
            <a:extLst>
              <a:ext uri="{FF2B5EF4-FFF2-40B4-BE49-F238E27FC236}">
                <a16:creationId xmlns:a16="http://schemas.microsoft.com/office/drawing/2014/main" id="{A7365BE5-6155-4000-8C56-E6A44797C301}"/>
              </a:ext>
            </a:extLst>
          </p:cNvPr>
          <p:cNvSpPr txBox="1"/>
          <p:nvPr/>
        </p:nvSpPr>
        <p:spPr>
          <a:xfrm>
            <a:off x="6431101" y="5029253"/>
            <a:ext cx="591829" cy="261610"/>
          </a:xfrm>
          <a:prstGeom prst="rect">
            <a:avLst/>
          </a:prstGeom>
          <a:noFill/>
        </p:spPr>
        <p:txBody>
          <a:bodyPr wrap="none" rtlCol="0">
            <a:spAutoFit/>
          </a:bodyPr>
          <a:lstStyle/>
          <a:p>
            <a:r>
              <a:rPr lang="en-IN" sz="1100" b="1" dirty="0"/>
              <a:t>[Enter]</a:t>
            </a:r>
          </a:p>
        </p:txBody>
      </p:sp>
    </p:spTree>
    <p:extLst>
      <p:ext uri="{BB962C8B-B14F-4D97-AF65-F5344CB8AC3E}">
        <p14:creationId xmlns:p14="http://schemas.microsoft.com/office/powerpoint/2010/main" val="2392866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98827F25-341C-448F-9E69-9F907D87B88C}"/>
              </a:ext>
            </a:extLst>
          </p:cNvPr>
          <p:cNvPicPr>
            <a:picLocks noChangeAspect="1"/>
          </p:cNvPicPr>
          <p:nvPr/>
        </p:nvPicPr>
        <p:blipFill>
          <a:blip r:embed="rId2"/>
          <a:stretch>
            <a:fillRect/>
          </a:stretch>
        </p:blipFill>
        <p:spPr>
          <a:xfrm>
            <a:off x="3554118" y="2778863"/>
            <a:ext cx="1473176" cy="958509"/>
          </a:xfrm>
          <a:prstGeom prst="rect">
            <a:avLst/>
          </a:prstGeom>
        </p:spPr>
      </p:pic>
      <p:pic>
        <p:nvPicPr>
          <p:cNvPr id="3074" name="Picture 2" descr="Related image">
            <a:extLst>
              <a:ext uri="{FF2B5EF4-FFF2-40B4-BE49-F238E27FC236}">
                <a16:creationId xmlns:a16="http://schemas.microsoft.com/office/drawing/2014/main" id="{C375659B-C04D-4A27-B35C-50A5905DA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2086" y="1676400"/>
            <a:ext cx="4476750" cy="3524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AC67F2A-723E-492A-8304-3C4EC35CF8D3}"/>
              </a:ext>
            </a:extLst>
          </p:cNvPr>
          <p:cNvPicPr>
            <a:picLocks noChangeAspect="1"/>
          </p:cNvPicPr>
          <p:nvPr/>
        </p:nvPicPr>
        <p:blipFill>
          <a:blip r:embed="rId4"/>
          <a:stretch>
            <a:fillRect/>
          </a:stretch>
        </p:blipFill>
        <p:spPr>
          <a:xfrm flipV="1">
            <a:off x="3905381" y="3154677"/>
            <a:ext cx="1759780" cy="1051559"/>
          </a:xfrm>
          <a:prstGeom prst="rect">
            <a:avLst/>
          </a:prstGeom>
        </p:spPr>
      </p:pic>
      <p:cxnSp>
        <p:nvCxnSpPr>
          <p:cNvPr id="41" name="Straight Arrow Connector 40">
            <a:extLst>
              <a:ext uri="{FF2B5EF4-FFF2-40B4-BE49-F238E27FC236}">
                <a16:creationId xmlns:a16="http://schemas.microsoft.com/office/drawing/2014/main" id="{31F4CAAA-7A3B-4283-8A66-CC995707762E}"/>
              </a:ext>
            </a:extLst>
          </p:cNvPr>
          <p:cNvCxnSpPr>
            <a:cxnSpLocks/>
          </p:cNvCxnSpPr>
          <p:nvPr/>
        </p:nvCxnSpPr>
        <p:spPr>
          <a:xfrm>
            <a:off x="5553941" y="3378518"/>
            <a:ext cx="1078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941623E-F7CB-49C7-B4B8-FA58D813FC8F}"/>
              </a:ext>
            </a:extLst>
          </p:cNvPr>
          <p:cNvSpPr txBox="1"/>
          <p:nvPr/>
        </p:nvSpPr>
        <p:spPr>
          <a:xfrm>
            <a:off x="5597502" y="3317049"/>
            <a:ext cx="354584" cy="215444"/>
          </a:xfrm>
          <a:prstGeom prst="rect">
            <a:avLst/>
          </a:prstGeom>
          <a:noFill/>
        </p:spPr>
        <p:txBody>
          <a:bodyPr wrap="none" rtlCol="0">
            <a:spAutoFit/>
          </a:bodyPr>
          <a:lstStyle/>
          <a:p>
            <a:r>
              <a:rPr lang="en-IN" sz="800" b="1" dirty="0"/>
              <a:t>CH1</a:t>
            </a:r>
          </a:p>
        </p:txBody>
      </p:sp>
      <p:cxnSp>
        <p:nvCxnSpPr>
          <p:cNvPr id="48" name="Straight Arrow Connector 47">
            <a:extLst>
              <a:ext uri="{FF2B5EF4-FFF2-40B4-BE49-F238E27FC236}">
                <a16:creationId xmlns:a16="http://schemas.microsoft.com/office/drawing/2014/main" id="{DD451C7F-0DC1-428F-BA3E-062B8D4691D0}"/>
              </a:ext>
            </a:extLst>
          </p:cNvPr>
          <p:cNvCxnSpPr>
            <a:cxnSpLocks/>
          </p:cNvCxnSpPr>
          <p:nvPr/>
        </p:nvCxnSpPr>
        <p:spPr>
          <a:xfrm>
            <a:off x="5553941" y="3500438"/>
            <a:ext cx="1078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3DFE8B2-32A8-4ADC-9C92-5F9A98E4E6B0}"/>
              </a:ext>
            </a:extLst>
          </p:cNvPr>
          <p:cNvCxnSpPr>
            <a:cxnSpLocks/>
          </p:cNvCxnSpPr>
          <p:nvPr/>
        </p:nvCxnSpPr>
        <p:spPr>
          <a:xfrm>
            <a:off x="5553941" y="3625930"/>
            <a:ext cx="1078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DE34963-B26C-4561-B510-1670F60D85F5}"/>
              </a:ext>
            </a:extLst>
          </p:cNvPr>
          <p:cNvCxnSpPr>
            <a:cxnSpLocks/>
          </p:cNvCxnSpPr>
          <p:nvPr/>
        </p:nvCxnSpPr>
        <p:spPr>
          <a:xfrm>
            <a:off x="5553941" y="3737372"/>
            <a:ext cx="1078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4D2B180-7D62-4E15-9A6B-CAC18E747B13}"/>
              </a:ext>
            </a:extLst>
          </p:cNvPr>
          <p:cNvSpPr txBox="1"/>
          <p:nvPr/>
        </p:nvSpPr>
        <p:spPr>
          <a:xfrm>
            <a:off x="5597502" y="3695697"/>
            <a:ext cx="354584" cy="215444"/>
          </a:xfrm>
          <a:prstGeom prst="rect">
            <a:avLst/>
          </a:prstGeom>
          <a:noFill/>
        </p:spPr>
        <p:txBody>
          <a:bodyPr wrap="none" rtlCol="0">
            <a:spAutoFit/>
          </a:bodyPr>
          <a:lstStyle/>
          <a:p>
            <a:r>
              <a:rPr lang="en-IN" sz="800" b="1" dirty="0"/>
              <a:t>CH4</a:t>
            </a:r>
          </a:p>
        </p:txBody>
      </p:sp>
      <p:sp>
        <p:nvSpPr>
          <p:cNvPr id="52" name="TextBox 51">
            <a:extLst>
              <a:ext uri="{FF2B5EF4-FFF2-40B4-BE49-F238E27FC236}">
                <a16:creationId xmlns:a16="http://schemas.microsoft.com/office/drawing/2014/main" id="{A9655549-41D7-43DC-84A2-3F7DB8334FC5}"/>
              </a:ext>
            </a:extLst>
          </p:cNvPr>
          <p:cNvSpPr txBox="1"/>
          <p:nvPr/>
        </p:nvSpPr>
        <p:spPr>
          <a:xfrm>
            <a:off x="5597502" y="3572735"/>
            <a:ext cx="354584" cy="215444"/>
          </a:xfrm>
          <a:prstGeom prst="rect">
            <a:avLst/>
          </a:prstGeom>
          <a:noFill/>
        </p:spPr>
        <p:txBody>
          <a:bodyPr wrap="none" rtlCol="0">
            <a:spAutoFit/>
          </a:bodyPr>
          <a:lstStyle/>
          <a:p>
            <a:r>
              <a:rPr lang="en-IN" sz="800" b="1" dirty="0"/>
              <a:t>CH3</a:t>
            </a:r>
          </a:p>
        </p:txBody>
      </p:sp>
      <p:sp>
        <p:nvSpPr>
          <p:cNvPr id="53" name="TextBox 52">
            <a:extLst>
              <a:ext uri="{FF2B5EF4-FFF2-40B4-BE49-F238E27FC236}">
                <a16:creationId xmlns:a16="http://schemas.microsoft.com/office/drawing/2014/main" id="{CD24A23E-3A96-4D7D-BC04-C46D04E6D4BE}"/>
              </a:ext>
            </a:extLst>
          </p:cNvPr>
          <p:cNvSpPr txBox="1"/>
          <p:nvPr/>
        </p:nvSpPr>
        <p:spPr>
          <a:xfrm>
            <a:off x="5597502" y="3443618"/>
            <a:ext cx="354584" cy="215444"/>
          </a:xfrm>
          <a:prstGeom prst="rect">
            <a:avLst/>
          </a:prstGeom>
          <a:noFill/>
        </p:spPr>
        <p:txBody>
          <a:bodyPr wrap="none" rtlCol="0">
            <a:spAutoFit/>
          </a:bodyPr>
          <a:lstStyle/>
          <a:p>
            <a:r>
              <a:rPr lang="en-IN" sz="800" b="1" dirty="0"/>
              <a:t>CH2</a:t>
            </a:r>
          </a:p>
        </p:txBody>
      </p:sp>
      <p:pic>
        <p:nvPicPr>
          <p:cNvPr id="54" name="Picture 16">
            <a:extLst>
              <a:ext uri="{FF2B5EF4-FFF2-40B4-BE49-F238E27FC236}">
                <a16:creationId xmlns:a16="http://schemas.microsoft.com/office/drawing/2014/main" id="{53467C7E-4F8E-43C2-9EF3-6498020138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277" y="1601113"/>
            <a:ext cx="2707998" cy="2707998"/>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C938D2EA-68E7-48EE-A0DC-05E7B516902F}"/>
              </a:ext>
            </a:extLst>
          </p:cNvPr>
          <p:cNvSpPr txBox="1"/>
          <p:nvPr/>
        </p:nvSpPr>
        <p:spPr>
          <a:xfrm>
            <a:off x="3096035" y="2927863"/>
            <a:ext cx="389850" cy="246221"/>
          </a:xfrm>
          <a:prstGeom prst="rect">
            <a:avLst/>
          </a:prstGeom>
          <a:noFill/>
        </p:spPr>
        <p:txBody>
          <a:bodyPr wrap="none" rtlCol="0">
            <a:spAutoFit/>
          </a:bodyPr>
          <a:lstStyle/>
          <a:p>
            <a:r>
              <a:rPr lang="en-IN" sz="1000" b="1" dirty="0"/>
              <a:t>Roll</a:t>
            </a:r>
          </a:p>
        </p:txBody>
      </p:sp>
      <p:cxnSp>
        <p:nvCxnSpPr>
          <p:cNvPr id="56" name="Straight Arrow Connector 55">
            <a:extLst>
              <a:ext uri="{FF2B5EF4-FFF2-40B4-BE49-F238E27FC236}">
                <a16:creationId xmlns:a16="http://schemas.microsoft.com/office/drawing/2014/main" id="{226F0534-DE53-445F-AE11-98936AA68B87}"/>
              </a:ext>
            </a:extLst>
          </p:cNvPr>
          <p:cNvCxnSpPr/>
          <p:nvPr/>
        </p:nvCxnSpPr>
        <p:spPr>
          <a:xfrm>
            <a:off x="2920775" y="3169918"/>
            <a:ext cx="3505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36A73CE-BC3F-4710-8FBB-5527A454553A}"/>
              </a:ext>
            </a:extLst>
          </p:cNvPr>
          <p:cNvCxnSpPr/>
          <p:nvPr/>
        </p:nvCxnSpPr>
        <p:spPr>
          <a:xfrm>
            <a:off x="2920775" y="3172778"/>
            <a:ext cx="0" cy="34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DBB2A32B-A584-4A68-B995-B045D7630202}"/>
              </a:ext>
            </a:extLst>
          </p:cNvPr>
          <p:cNvSpPr txBox="1"/>
          <p:nvPr/>
        </p:nvSpPr>
        <p:spPr>
          <a:xfrm>
            <a:off x="2769829" y="3480253"/>
            <a:ext cx="452368" cy="246221"/>
          </a:xfrm>
          <a:prstGeom prst="rect">
            <a:avLst/>
          </a:prstGeom>
          <a:noFill/>
        </p:spPr>
        <p:txBody>
          <a:bodyPr wrap="none" rtlCol="0">
            <a:spAutoFit/>
          </a:bodyPr>
          <a:lstStyle/>
          <a:p>
            <a:r>
              <a:rPr lang="en-IN" sz="1000" b="1" dirty="0"/>
              <a:t>Pitch</a:t>
            </a:r>
          </a:p>
        </p:txBody>
      </p:sp>
      <p:sp>
        <p:nvSpPr>
          <p:cNvPr id="61" name="TextBox 60">
            <a:extLst>
              <a:ext uri="{FF2B5EF4-FFF2-40B4-BE49-F238E27FC236}">
                <a16:creationId xmlns:a16="http://schemas.microsoft.com/office/drawing/2014/main" id="{FD25611E-93AA-4FE8-9FD6-9598B1A2CC85}"/>
              </a:ext>
            </a:extLst>
          </p:cNvPr>
          <p:cNvSpPr txBox="1"/>
          <p:nvPr/>
        </p:nvSpPr>
        <p:spPr>
          <a:xfrm>
            <a:off x="193795" y="2907008"/>
            <a:ext cx="410690" cy="246221"/>
          </a:xfrm>
          <a:prstGeom prst="rect">
            <a:avLst/>
          </a:prstGeom>
          <a:noFill/>
        </p:spPr>
        <p:txBody>
          <a:bodyPr wrap="none" rtlCol="0">
            <a:spAutoFit/>
          </a:bodyPr>
          <a:lstStyle/>
          <a:p>
            <a:r>
              <a:rPr lang="en-IN" sz="1000" b="1" dirty="0"/>
              <a:t>Yaw</a:t>
            </a:r>
          </a:p>
        </p:txBody>
      </p:sp>
      <p:sp>
        <p:nvSpPr>
          <p:cNvPr id="62" name="TextBox 61">
            <a:extLst>
              <a:ext uri="{FF2B5EF4-FFF2-40B4-BE49-F238E27FC236}">
                <a16:creationId xmlns:a16="http://schemas.microsoft.com/office/drawing/2014/main" id="{6CEB1DE5-130E-4F82-AC87-A1EF3A30E2D7}"/>
              </a:ext>
            </a:extLst>
          </p:cNvPr>
          <p:cNvSpPr txBox="1"/>
          <p:nvPr/>
        </p:nvSpPr>
        <p:spPr>
          <a:xfrm>
            <a:off x="-39210" y="3484948"/>
            <a:ext cx="617477" cy="246221"/>
          </a:xfrm>
          <a:prstGeom prst="rect">
            <a:avLst/>
          </a:prstGeom>
          <a:noFill/>
        </p:spPr>
        <p:txBody>
          <a:bodyPr wrap="none" rtlCol="0">
            <a:spAutoFit/>
          </a:bodyPr>
          <a:lstStyle/>
          <a:p>
            <a:r>
              <a:rPr lang="en-IN" sz="1000" b="1" dirty="0"/>
              <a:t>Throttle</a:t>
            </a:r>
          </a:p>
        </p:txBody>
      </p:sp>
      <p:cxnSp>
        <p:nvCxnSpPr>
          <p:cNvPr id="63" name="Straight Arrow Connector 62">
            <a:extLst>
              <a:ext uri="{FF2B5EF4-FFF2-40B4-BE49-F238E27FC236}">
                <a16:creationId xmlns:a16="http://schemas.microsoft.com/office/drawing/2014/main" id="{BF50B2FC-99B5-4ECD-AD5D-3BF1A5D853BF}"/>
              </a:ext>
            </a:extLst>
          </p:cNvPr>
          <p:cNvCxnSpPr/>
          <p:nvPr/>
        </p:nvCxnSpPr>
        <p:spPr>
          <a:xfrm>
            <a:off x="139475" y="3172267"/>
            <a:ext cx="3505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EA81E91-717D-471F-8C98-FC5DAB49B340}"/>
              </a:ext>
            </a:extLst>
          </p:cNvPr>
          <p:cNvCxnSpPr/>
          <p:nvPr/>
        </p:nvCxnSpPr>
        <p:spPr>
          <a:xfrm>
            <a:off x="139475" y="3175127"/>
            <a:ext cx="0" cy="34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4B326070-C26A-4C4C-B2B5-FF073530101D}"/>
              </a:ext>
            </a:extLst>
          </p:cNvPr>
          <p:cNvCxnSpPr>
            <a:endCxn id="59" idx="0"/>
          </p:cNvCxnSpPr>
          <p:nvPr/>
        </p:nvCxnSpPr>
        <p:spPr>
          <a:xfrm>
            <a:off x="2906278" y="1676400"/>
            <a:ext cx="1384428" cy="1102463"/>
          </a:xfrm>
          <a:prstGeom prst="bentConnector2">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8695F370-45F4-4CF4-B7AF-07BADA9988FF}"/>
              </a:ext>
            </a:extLst>
          </p:cNvPr>
          <p:cNvPicPr>
            <a:picLocks noChangeAspect="1"/>
          </p:cNvPicPr>
          <p:nvPr/>
        </p:nvPicPr>
        <p:blipFill>
          <a:blip r:embed="rId6"/>
          <a:stretch>
            <a:fillRect/>
          </a:stretch>
        </p:blipFill>
        <p:spPr>
          <a:xfrm>
            <a:off x="10327138" y="3300619"/>
            <a:ext cx="1156896" cy="359268"/>
          </a:xfrm>
          <a:prstGeom prst="rect">
            <a:avLst/>
          </a:prstGeom>
        </p:spPr>
      </p:pic>
      <p:pic>
        <p:nvPicPr>
          <p:cNvPr id="73" name="Picture 72">
            <a:extLst>
              <a:ext uri="{FF2B5EF4-FFF2-40B4-BE49-F238E27FC236}">
                <a16:creationId xmlns:a16="http://schemas.microsoft.com/office/drawing/2014/main" id="{9774FAF0-EA6F-42D6-AF2F-5DC403D2C04F}"/>
              </a:ext>
            </a:extLst>
          </p:cNvPr>
          <p:cNvPicPr>
            <a:picLocks noChangeAspect="1"/>
          </p:cNvPicPr>
          <p:nvPr/>
        </p:nvPicPr>
        <p:blipFill>
          <a:blip r:embed="rId6"/>
          <a:stretch>
            <a:fillRect/>
          </a:stretch>
        </p:blipFill>
        <p:spPr>
          <a:xfrm>
            <a:off x="10327138" y="3718084"/>
            <a:ext cx="1156896" cy="359268"/>
          </a:xfrm>
          <a:prstGeom prst="rect">
            <a:avLst/>
          </a:prstGeom>
        </p:spPr>
      </p:pic>
      <p:pic>
        <p:nvPicPr>
          <p:cNvPr id="74" name="Picture 73">
            <a:extLst>
              <a:ext uri="{FF2B5EF4-FFF2-40B4-BE49-F238E27FC236}">
                <a16:creationId xmlns:a16="http://schemas.microsoft.com/office/drawing/2014/main" id="{890D2B94-2325-46C8-8535-E3FF116FDA89}"/>
              </a:ext>
            </a:extLst>
          </p:cNvPr>
          <p:cNvPicPr>
            <a:picLocks noChangeAspect="1"/>
          </p:cNvPicPr>
          <p:nvPr/>
        </p:nvPicPr>
        <p:blipFill>
          <a:blip r:embed="rId6"/>
          <a:stretch>
            <a:fillRect/>
          </a:stretch>
        </p:blipFill>
        <p:spPr>
          <a:xfrm>
            <a:off x="10327138" y="4135549"/>
            <a:ext cx="1156896" cy="359268"/>
          </a:xfrm>
          <a:prstGeom prst="rect">
            <a:avLst/>
          </a:prstGeom>
        </p:spPr>
      </p:pic>
      <p:pic>
        <p:nvPicPr>
          <p:cNvPr id="75" name="Picture 74">
            <a:extLst>
              <a:ext uri="{FF2B5EF4-FFF2-40B4-BE49-F238E27FC236}">
                <a16:creationId xmlns:a16="http://schemas.microsoft.com/office/drawing/2014/main" id="{AF92D2A8-7221-430A-A05B-98E1EECCFBB0}"/>
              </a:ext>
            </a:extLst>
          </p:cNvPr>
          <p:cNvPicPr>
            <a:picLocks noChangeAspect="1"/>
          </p:cNvPicPr>
          <p:nvPr/>
        </p:nvPicPr>
        <p:blipFill>
          <a:blip r:embed="rId6"/>
          <a:stretch>
            <a:fillRect/>
          </a:stretch>
        </p:blipFill>
        <p:spPr>
          <a:xfrm>
            <a:off x="10327138" y="4556888"/>
            <a:ext cx="1156896" cy="359268"/>
          </a:xfrm>
          <a:prstGeom prst="rect">
            <a:avLst/>
          </a:prstGeom>
        </p:spPr>
      </p:pic>
      <p:cxnSp>
        <p:nvCxnSpPr>
          <p:cNvPr id="76" name="Straight Arrow Connector 75">
            <a:extLst>
              <a:ext uri="{FF2B5EF4-FFF2-40B4-BE49-F238E27FC236}">
                <a16:creationId xmlns:a16="http://schemas.microsoft.com/office/drawing/2014/main" id="{C0F9994B-FF4E-4889-A973-511FFCB55BEA}"/>
              </a:ext>
            </a:extLst>
          </p:cNvPr>
          <p:cNvCxnSpPr/>
          <p:nvPr/>
        </p:nvCxnSpPr>
        <p:spPr>
          <a:xfrm>
            <a:off x="9982200" y="3317049"/>
            <a:ext cx="289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91ECEAF-C7D5-47A0-80C9-2B22B99F7FD8}"/>
              </a:ext>
            </a:extLst>
          </p:cNvPr>
          <p:cNvCxnSpPr/>
          <p:nvPr/>
        </p:nvCxnSpPr>
        <p:spPr>
          <a:xfrm>
            <a:off x="9982200" y="3465013"/>
            <a:ext cx="344938" cy="25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96B6C0F-F717-4B64-BE3A-2A06886B6113}"/>
              </a:ext>
            </a:extLst>
          </p:cNvPr>
          <p:cNvCxnSpPr/>
          <p:nvPr/>
        </p:nvCxnSpPr>
        <p:spPr>
          <a:xfrm>
            <a:off x="9982200" y="3587975"/>
            <a:ext cx="344938" cy="547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2096668-4BC8-4174-B67A-77871FA997A6}"/>
              </a:ext>
            </a:extLst>
          </p:cNvPr>
          <p:cNvCxnSpPr/>
          <p:nvPr/>
        </p:nvCxnSpPr>
        <p:spPr>
          <a:xfrm>
            <a:off x="9982200" y="3718084"/>
            <a:ext cx="344938" cy="838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4" name="Picture 2">
            <a:extLst>
              <a:ext uri="{FF2B5EF4-FFF2-40B4-BE49-F238E27FC236}">
                <a16:creationId xmlns:a16="http://schemas.microsoft.com/office/drawing/2014/main" id="{AFD8C154-A161-40B0-BB9B-BE9E799DAF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84034" y="3317049"/>
            <a:ext cx="487560" cy="48756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a:extLst>
              <a:ext uri="{FF2B5EF4-FFF2-40B4-BE49-F238E27FC236}">
                <a16:creationId xmlns:a16="http://schemas.microsoft.com/office/drawing/2014/main" id="{FE876647-2DA4-4A37-95E0-E163D986DA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89339" y="3737372"/>
            <a:ext cx="487560" cy="48756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a:extLst>
              <a:ext uri="{FF2B5EF4-FFF2-40B4-BE49-F238E27FC236}">
                <a16:creationId xmlns:a16="http://schemas.microsoft.com/office/drawing/2014/main" id="{85442627-45F7-43E2-BDD9-8CB7B3869E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95218" y="4158734"/>
            <a:ext cx="487560" cy="48756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a:extLst>
              <a:ext uri="{FF2B5EF4-FFF2-40B4-BE49-F238E27FC236}">
                <a16:creationId xmlns:a16="http://schemas.microsoft.com/office/drawing/2014/main" id="{D62B1E65-457E-4F30-8014-B72DCA64E8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98782" y="4580096"/>
            <a:ext cx="487560" cy="487560"/>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4AB7A655-D43A-47B2-A133-75A5A3D57EF7}"/>
              </a:ext>
            </a:extLst>
          </p:cNvPr>
          <p:cNvSpPr txBox="1"/>
          <p:nvPr/>
        </p:nvSpPr>
        <p:spPr>
          <a:xfrm>
            <a:off x="10622495" y="2946418"/>
            <a:ext cx="758669" cy="276999"/>
          </a:xfrm>
          <a:prstGeom prst="rect">
            <a:avLst/>
          </a:prstGeom>
          <a:noFill/>
        </p:spPr>
        <p:txBody>
          <a:bodyPr wrap="none" rtlCol="0">
            <a:spAutoFit/>
          </a:bodyPr>
          <a:lstStyle/>
          <a:p>
            <a:r>
              <a:rPr lang="en-IN" sz="1200" b="1" dirty="0"/>
              <a:t>ESC(30A)</a:t>
            </a:r>
          </a:p>
        </p:txBody>
      </p:sp>
      <p:sp>
        <p:nvSpPr>
          <p:cNvPr id="89" name="TextBox 88">
            <a:extLst>
              <a:ext uri="{FF2B5EF4-FFF2-40B4-BE49-F238E27FC236}">
                <a16:creationId xmlns:a16="http://schemas.microsoft.com/office/drawing/2014/main" id="{63702C02-38AE-48C7-B987-2F1CE1D4E599}"/>
              </a:ext>
            </a:extLst>
          </p:cNvPr>
          <p:cNvSpPr txBox="1"/>
          <p:nvPr/>
        </p:nvSpPr>
        <p:spPr>
          <a:xfrm>
            <a:off x="11495571" y="2955112"/>
            <a:ext cx="591957" cy="276999"/>
          </a:xfrm>
          <a:prstGeom prst="rect">
            <a:avLst/>
          </a:prstGeom>
          <a:noFill/>
        </p:spPr>
        <p:txBody>
          <a:bodyPr wrap="none" rtlCol="0">
            <a:spAutoFit/>
          </a:bodyPr>
          <a:lstStyle/>
          <a:p>
            <a:r>
              <a:rPr lang="en-IN" sz="1200" b="1" dirty="0"/>
              <a:t>Motor</a:t>
            </a:r>
          </a:p>
        </p:txBody>
      </p:sp>
      <p:sp>
        <p:nvSpPr>
          <p:cNvPr id="90" name="TextBox 89">
            <a:extLst>
              <a:ext uri="{FF2B5EF4-FFF2-40B4-BE49-F238E27FC236}">
                <a16:creationId xmlns:a16="http://schemas.microsoft.com/office/drawing/2014/main" id="{A26BCEFB-150F-4894-8961-38BF4F0460B8}"/>
              </a:ext>
            </a:extLst>
          </p:cNvPr>
          <p:cNvSpPr txBox="1"/>
          <p:nvPr/>
        </p:nvSpPr>
        <p:spPr>
          <a:xfrm>
            <a:off x="1296509" y="4271355"/>
            <a:ext cx="921534" cy="276999"/>
          </a:xfrm>
          <a:prstGeom prst="rect">
            <a:avLst/>
          </a:prstGeom>
          <a:noFill/>
        </p:spPr>
        <p:txBody>
          <a:bodyPr wrap="none" rtlCol="0">
            <a:spAutoFit/>
          </a:bodyPr>
          <a:lstStyle/>
          <a:p>
            <a:r>
              <a:rPr lang="en-IN" sz="1200" b="1" dirty="0"/>
              <a:t>Transmitter</a:t>
            </a:r>
          </a:p>
        </p:txBody>
      </p:sp>
      <p:sp>
        <p:nvSpPr>
          <p:cNvPr id="91" name="TextBox 90">
            <a:extLst>
              <a:ext uri="{FF2B5EF4-FFF2-40B4-BE49-F238E27FC236}">
                <a16:creationId xmlns:a16="http://schemas.microsoft.com/office/drawing/2014/main" id="{95193419-9CC7-4D24-B34C-CD45CBE2339C}"/>
              </a:ext>
            </a:extLst>
          </p:cNvPr>
          <p:cNvSpPr txBox="1"/>
          <p:nvPr/>
        </p:nvSpPr>
        <p:spPr>
          <a:xfrm>
            <a:off x="4434058" y="4271356"/>
            <a:ext cx="727635" cy="276999"/>
          </a:xfrm>
          <a:prstGeom prst="rect">
            <a:avLst/>
          </a:prstGeom>
          <a:noFill/>
        </p:spPr>
        <p:txBody>
          <a:bodyPr wrap="none" rtlCol="0">
            <a:spAutoFit/>
          </a:bodyPr>
          <a:lstStyle/>
          <a:p>
            <a:r>
              <a:rPr lang="en-IN" sz="1200" b="1" dirty="0"/>
              <a:t>Receiver</a:t>
            </a:r>
          </a:p>
        </p:txBody>
      </p:sp>
    </p:spTree>
    <p:extLst>
      <p:ext uri="{BB962C8B-B14F-4D97-AF65-F5344CB8AC3E}">
        <p14:creationId xmlns:p14="http://schemas.microsoft.com/office/powerpoint/2010/main" val="1229059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98827F25-341C-448F-9E69-9F907D87B88C}"/>
              </a:ext>
            </a:extLst>
          </p:cNvPr>
          <p:cNvPicPr>
            <a:picLocks noChangeAspect="1"/>
          </p:cNvPicPr>
          <p:nvPr/>
        </p:nvPicPr>
        <p:blipFill>
          <a:blip r:embed="rId2"/>
          <a:stretch>
            <a:fillRect/>
          </a:stretch>
        </p:blipFill>
        <p:spPr>
          <a:xfrm>
            <a:off x="7781593" y="2945055"/>
            <a:ext cx="1473176" cy="958509"/>
          </a:xfrm>
          <a:prstGeom prst="rect">
            <a:avLst/>
          </a:prstGeom>
        </p:spPr>
      </p:pic>
      <p:pic>
        <p:nvPicPr>
          <p:cNvPr id="6" name="Picture 5">
            <a:extLst>
              <a:ext uri="{FF2B5EF4-FFF2-40B4-BE49-F238E27FC236}">
                <a16:creationId xmlns:a16="http://schemas.microsoft.com/office/drawing/2014/main" id="{5AC67F2A-723E-492A-8304-3C4EC35CF8D3}"/>
              </a:ext>
            </a:extLst>
          </p:cNvPr>
          <p:cNvPicPr>
            <a:picLocks noChangeAspect="1"/>
          </p:cNvPicPr>
          <p:nvPr/>
        </p:nvPicPr>
        <p:blipFill>
          <a:blip r:embed="rId3"/>
          <a:stretch>
            <a:fillRect/>
          </a:stretch>
        </p:blipFill>
        <p:spPr>
          <a:xfrm>
            <a:off x="8132856" y="3320869"/>
            <a:ext cx="1759780" cy="1051559"/>
          </a:xfrm>
          <a:prstGeom prst="rect">
            <a:avLst/>
          </a:prstGeom>
        </p:spPr>
      </p:pic>
      <p:pic>
        <p:nvPicPr>
          <p:cNvPr id="54" name="Picture 16">
            <a:extLst>
              <a:ext uri="{FF2B5EF4-FFF2-40B4-BE49-F238E27FC236}">
                <a16:creationId xmlns:a16="http://schemas.microsoft.com/office/drawing/2014/main" id="{53467C7E-4F8E-43C2-9EF3-6498020138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9317" y="1768753"/>
            <a:ext cx="2707998" cy="2707998"/>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C938D2EA-68E7-48EE-A0DC-05E7B516902F}"/>
              </a:ext>
            </a:extLst>
          </p:cNvPr>
          <p:cNvSpPr txBox="1"/>
          <p:nvPr/>
        </p:nvSpPr>
        <p:spPr>
          <a:xfrm>
            <a:off x="6814732" y="3197758"/>
            <a:ext cx="389850" cy="246221"/>
          </a:xfrm>
          <a:prstGeom prst="rect">
            <a:avLst/>
          </a:prstGeom>
          <a:noFill/>
        </p:spPr>
        <p:txBody>
          <a:bodyPr wrap="none" rtlCol="0">
            <a:spAutoFit/>
          </a:bodyPr>
          <a:lstStyle/>
          <a:p>
            <a:r>
              <a:rPr lang="en-IN" sz="1000" b="1" dirty="0"/>
              <a:t>Roll</a:t>
            </a:r>
          </a:p>
        </p:txBody>
      </p:sp>
      <p:cxnSp>
        <p:nvCxnSpPr>
          <p:cNvPr id="69" name="Connector: Elbow 68">
            <a:extLst>
              <a:ext uri="{FF2B5EF4-FFF2-40B4-BE49-F238E27FC236}">
                <a16:creationId xmlns:a16="http://schemas.microsoft.com/office/drawing/2014/main" id="{4B326070-C26A-4C4C-B2B5-FF073530101D}"/>
              </a:ext>
            </a:extLst>
          </p:cNvPr>
          <p:cNvCxnSpPr>
            <a:cxnSpLocks/>
            <a:endCxn id="59" idx="0"/>
          </p:cNvCxnSpPr>
          <p:nvPr/>
        </p:nvCxnSpPr>
        <p:spPr>
          <a:xfrm>
            <a:off x="5464563" y="1836420"/>
            <a:ext cx="3053618" cy="1108635"/>
          </a:xfrm>
          <a:prstGeom prst="bentConnector2">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A26BCEFB-150F-4894-8961-38BF4F0460B8}"/>
              </a:ext>
            </a:extLst>
          </p:cNvPr>
          <p:cNvSpPr txBox="1"/>
          <p:nvPr/>
        </p:nvSpPr>
        <p:spPr>
          <a:xfrm>
            <a:off x="3902549" y="4438995"/>
            <a:ext cx="921534" cy="276999"/>
          </a:xfrm>
          <a:prstGeom prst="rect">
            <a:avLst/>
          </a:prstGeom>
          <a:noFill/>
        </p:spPr>
        <p:txBody>
          <a:bodyPr wrap="none" rtlCol="0">
            <a:spAutoFit/>
          </a:bodyPr>
          <a:lstStyle/>
          <a:p>
            <a:r>
              <a:rPr lang="en-IN" sz="1200" b="1" dirty="0"/>
              <a:t>Transmitter</a:t>
            </a:r>
          </a:p>
        </p:txBody>
      </p:sp>
      <p:sp>
        <p:nvSpPr>
          <p:cNvPr id="91" name="TextBox 90">
            <a:extLst>
              <a:ext uri="{FF2B5EF4-FFF2-40B4-BE49-F238E27FC236}">
                <a16:creationId xmlns:a16="http://schemas.microsoft.com/office/drawing/2014/main" id="{95193419-9CC7-4D24-B34C-CD45CBE2339C}"/>
              </a:ext>
            </a:extLst>
          </p:cNvPr>
          <p:cNvSpPr txBox="1"/>
          <p:nvPr/>
        </p:nvSpPr>
        <p:spPr>
          <a:xfrm>
            <a:off x="8231982" y="4437546"/>
            <a:ext cx="727635" cy="276999"/>
          </a:xfrm>
          <a:prstGeom prst="rect">
            <a:avLst/>
          </a:prstGeom>
          <a:noFill/>
        </p:spPr>
        <p:txBody>
          <a:bodyPr wrap="none" rtlCol="0">
            <a:spAutoFit/>
          </a:bodyPr>
          <a:lstStyle/>
          <a:p>
            <a:r>
              <a:rPr lang="en-IN" sz="1200" b="1" dirty="0"/>
              <a:t>Receiver</a:t>
            </a:r>
          </a:p>
        </p:txBody>
      </p:sp>
      <p:cxnSp>
        <p:nvCxnSpPr>
          <p:cNvPr id="3" name="Straight Arrow Connector 2">
            <a:extLst>
              <a:ext uri="{FF2B5EF4-FFF2-40B4-BE49-F238E27FC236}">
                <a16:creationId xmlns:a16="http://schemas.microsoft.com/office/drawing/2014/main" id="{5EC23616-8660-4D7F-BB51-0C697C98E7D0}"/>
              </a:ext>
            </a:extLst>
          </p:cNvPr>
          <p:cNvCxnSpPr/>
          <p:nvPr/>
        </p:nvCxnSpPr>
        <p:spPr>
          <a:xfrm>
            <a:off x="6477000" y="2969450"/>
            <a:ext cx="0" cy="70283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D38ED20-FCB7-4B34-81B1-4C323D77DDC8}"/>
              </a:ext>
            </a:extLst>
          </p:cNvPr>
          <p:cNvSpPr txBox="1"/>
          <p:nvPr/>
        </p:nvSpPr>
        <p:spPr>
          <a:xfrm>
            <a:off x="6248848" y="3656375"/>
            <a:ext cx="452368" cy="246221"/>
          </a:xfrm>
          <a:prstGeom prst="rect">
            <a:avLst/>
          </a:prstGeom>
          <a:noFill/>
        </p:spPr>
        <p:txBody>
          <a:bodyPr wrap="none" rtlCol="0">
            <a:spAutoFit/>
          </a:bodyPr>
          <a:lstStyle/>
          <a:p>
            <a:r>
              <a:rPr lang="en-IN" sz="1000" b="1" dirty="0"/>
              <a:t>Pitch</a:t>
            </a:r>
          </a:p>
        </p:txBody>
      </p:sp>
      <p:cxnSp>
        <p:nvCxnSpPr>
          <p:cNvPr id="43" name="Straight Arrow Connector 42">
            <a:extLst>
              <a:ext uri="{FF2B5EF4-FFF2-40B4-BE49-F238E27FC236}">
                <a16:creationId xmlns:a16="http://schemas.microsoft.com/office/drawing/2014/main" id="{BA65CCA0-83C9-4CDC-AF6F-F211C179D13B}"/>
              </a:ext>
            </a:extLst>
          </p:cNvPr>
          <p:cNvCxnSpPr>
            <a:cxnSpLocks/>
          </p:cNvCxnSpPr>
          <p:nvPr/>
        </p:nvCxnSpPr>
        <p:spPr>
          <a:xfrm rot="5400000">
            <a:off x="6475032" y="2968223"/>
            <a:ext cx="0" cy="70283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22E4E269-4B22-4D38-8966-41F6A97BD79E}"/>
              </a:ext>
            </a:extLst>
          </p:cNvPr>
          <p:cNvSpPr/>
          <p:nvPr/>
        </p:nvSpPr>
        <p:spPr>
          <a:xfrm>
            <a:off x="5773006" y="2599428"/>
            <a:ext cx="1473176" cy="14809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EC540C0D-995B-4C17-8369-7C677431863D}"/>
              </a:ext>
            </a:extLst>
          </p:cNvPr>
          <p:cNvSpPr txBox="1"/>
          <p:nvPr/>
        </p:nvSpPr>
        <p:spPr>
          <a:xfrm>
            <a:off x="2463791" y="3197758"/>
            <a:ext cx="410690" cy="246221"/>
          </a:xfrm>
          <a:prstGeom prst="rect">
            <a:avLst/>
          </a:prstGeom>
          <a:noFill/>
        </p:spPr>
        <p:txBody>
          <a:bodyPr wrap="none" rtlCol="0">
            <a:spAutoFit/>
          </a:bodyPr>
          <a:lstStyle/>
          <a:p>
            <a:r>
              <a:rPr lang="en-IN" sz="1000" b="1" dirty="0"/>
              <a:t>Yaw</a:t>
            </a:r>
          </a:p>
        </p:txBody>
      </p:sp>
      <p:cxnSp>
        <p:nvCxnSpPr>
          <p:cNvPr id="45" name="Straight Arrow Connector 44">
            <a:extLst>
              <a:ext uri="{FF2B5EF4-FFF2-40B4-BE49-F238E27FC236}">
                <a16:creationId xmlns:a16="http://schemas.microsoft.com/office/drawing/2014/main" id="{B72C7A5B-599D-4A42-A639-CE951FE2508B}"/>
              </a:ext>
            </a:extLst>
          </p:cNvPr>
          <p:cNvCxnSpPr/>
          <p:nvPr/>
        </p:nvCxnSpPr>
        <p:spPr>
          <a:xfrm>
            <a:off x="2126059" y="2969450"/>
            <a:ext cx="0" cy="70283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A6EF5A2-46A6-4ECC-8B1D-8695841D36C8}"/>
              </a:ext>
            </a:extLst>
          </p:cNvPr>
          <p:cNvSpPr txBox="1"/>
          <p:nvPr/>
        </p:nvSpPr>
        <p:spPr>
          <a:xfrm>
            <a:off x="1829327" y="3656375"/>
            <a:ext cx="617477" cy="246221"/>
          </a:xfrm>
          <a:prstGeom prst="rect">
            <a:avLst/>
          </a:prstGeom>
          <a:noFill/>
        </p:spPr>
        <p:txBody>
          <a:bodyPr wrap="none" rtlCol="0">
            <a:spAutoFit/>
          </a:bodyPr>
          <a:lstStyle/>
          <a:p>
            <a:r>
              <a:rPr lang="en-IN" sz="1000" b="1" dirty="0"/>
              <a:t>Throttle</a:t>
            </a:r>
          </a:p>
        </p:txBody>
      </p:sp>
      <p:cxnSp>
        <p:nvCxnSpPr>
          <p:cNvPr id="57" name="Straight Arrow Connector 56">
            <a:extLst>
              <a:ext uri="{FF2B5EF4-FFF2-40B4-BE49-F238E27FC236}">
                <a16:creationId xmlns:a16="http://schemas.microsoft.com/office/drawing/2014/main" id="{2F12C297-677A-4274-A9D7-06FBDF0A1047}"/>
              </a:ext>
            </a:extLst>
          </p:cNvPr>
          <p:cNvCxnSpPr>
            <a:cxnSpLocks/>
          </p:cNvCxnSpPr>
          <p:nvPr/>
        </p:nvCxnSpPr>
        <p:spPr>
          <a:xfrm rot="5400000">
            <a:off x="2124091" y="2968223"/>
            <a:ext cx="0" cy="70283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4E4774D2-12F4-41F8-864A-830DE4E9CD1E}"/>
              </a:ext>
            </a:extLst>
          </p:cNvPr>
          <p:cNvSpPr/>
          <p:nvPr/>
        </p:nvSpPr>
        <p:spPr>
          <a:xfrm>
            <a:off x="1422065" y="2599428"/>
            <a:ext cx="1473176" cy="14809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TextBox 65">
            <a:extLst>
              <a:ext uri="{FF2B5EF4-FFF2-40B4-BE49-F238E27FC236}">
                <a16:creationId xmlns:a16="http://schemas.microsoft.com/office/drawing/2014/main" id="{5B00474E-7391-4F70-9E3F-35D7C5BED2BE}"/>
              </a:ext>
            </a:extLst>
          </p:cNvPr>
          <p:cNvSpPr txBox="1"/>
          <p:nvPr/>
        </p:nvSpPr>
        <p:spPr>
          <a:xfrm rot="16200000">
            <a:off x="9288168" y="4630955"/>
            <a:ext cx="437940" cy="215444"/>
          </a:xfrm>
          <a:prstGeom prst="rect">
            <a:avLst/>
          </a:prstGeom>
          <a:noFill/>
        </p:spPr>
        <p:txBody>
          <a:bodyPr wrap="none" rtlCol="0">
            <a:spAutoFit/>
          </a:bodyPr>
          <a:lstStyle/>
          <a:p>
            <a:r>
              <a:rPr lang="en-IN" sz="800" b="1" dirty="0"/>
              <a:t>Signal</a:t>
            </a:r>
          </a:p>
        </p:txBody>
      </p:sp>
      <p:sp>
        <p:nvSpPr>
          <p:cNvPr id="67" name="TextBox 66">
            <a:extLst>
              <a:ext uri="{FF2B5EF4-FFF2-40B4-BE49-F238E27FC236}">
                <a16:creationId xmlns:a16="http://schemas.microsoft.com/office/drawing/2014/main" id="{F49F80BB-822C-41A9-8A76-7E91152EF362}"/>
              </a:ext>
            </a:extLst>
          </p:cNvPr>
          <p:cNvSpPr txBox="1"/>
          <p:nvPr/>
        </p:nvSpPr>
        <p:spPr>
          <a:xfrm rot="16200000">
            <a:off x="9485193" y="4560423"/>
            <a:ext cx="296876" cy="215444"/>
          </a:xfrm>
          <a:prstGeom prst="rect">
            <a:avLst/>
          </a:prstGeom>
          <a:noFill/>
        </p:spPr>
        <p:txBody>
          <a:bodyPr wrap="none" rtlCol="0">
            <a:spAutoFit/>
          </a:bodyPr>
          <a:lstStyle/>
          <a:p>
            <a:r>
              <a:rPr lang="en-IN" sz="800" b="1" dirty="0"/>
              <a:t>5V</a:t>
            </a:r>
          </a:p>
        </p:txBody>
      </p:sp>
      <p:sp>
        <p:nvSpPr>
          <p:cNvPr id="68" name="TextBox 67">
            <a:extLst>
              <a:ext uri="{FF2B5EF4-FFF2-40B4-BE49-F238E27FC236}">
                <a16:creationId xmlns:a16="http://schemas.microsoft.com/office/drawing/2014/main" id="{C3D6030F-EBDE-4738-9A51-B0595B7B2A77}"/>
              </a:ext>
            </a:extLst>
          </p:cNvPr>
          <p:cNvSpPr txBox="1"/>
          <p:nvPr/>
        </p:nvSpPr>
        <p:spPr>
          <a:xfrm rot="16200000">
            <a:off x="9550435" y="4602903"/>
            <a:ext cx="381836" cy="215444"/>
          </a:xfrm>
          <a:prstGeom prst="rect">
            <a:avLst/>
          </a:prstGeom>
          <a:noFill/>
        </p:spPr>
        <p:txBody>
          <a:bodyPr wrap="none" rtlCol="0">
            <a:spAutoFit/>
          </a:bodyPr>
          <a:lstStyle/>
          <a:p>
            <a:r>
              <a:rPr lang="en-IN" sz="800" b="1" dirty="0"/>
              <a:t>GND</a:t>
            </a:r>
          </a:p>
        </p:txBody>
      </p:sp>
      <p:cxnSp>
        <p:nvCxnSpPr>
          <p:cNvPr id="7" name="Straight Arrow Connector 6">
            <a:extLst>
              <a:ext uri="{FF2B5EF4-FFF2-40B4-BE49-F238E27FC236}">
                <a16:creationId xmlns:a16="http://schemas.microsoft.com/office/drawing/2014/main" id="{F0D3C646-C619-4FF2-BF23-8DAFA2B115D8}"/>
              </a:ext>
            </a:extLst>
          </p:cNvPr>
          <p:cNvCxnSpPr>
            <a:cxnSpLocks/>
          </p:cNvCxnSpPr>
          <p:nvPr/>
        </p:nvCxnSpPr>
        <p:spPr>
          <a:xfrm flipV="1">
            <a:off x="9510669" y="4308007"/>
            <a:ext cx="0" cy="236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1A463F8-1C33-45CD-8A97-6E4B5C362BC6}"/>
              </a:ext>
            </a:extLst>
          </p:cNvPr>
          <p:cNvCxnSpPr>
            <a:cxnSpLocks/>
          </p:cNvCxnSpPr>
          <p:nvPr/>
        </p:nvCxnSpPr>
        <p:spPr>
          <a:xfrm flipV="1">
            <a:off x="9633631" y="4308007"/>
            <a:ext cx="0" cy="236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B971C16-FC5B-40FA-8403-E9A8F0C09BEC}"/>
              </a:ext>
            </a:extLst>
          </p:cNvPr>
          <p:cNvCxnSpPr>
            <a:cxnSpLocks/>
          </p:cNvCxnSpPr>
          <p:nvPr/>
        </p:nvCxnSpPr>
        <p:spPr>
          <a:xfrm flipV="1">
            <a:off x="9741353" y="4308007"/>
            <a:ext cx="0" cy="236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30C34B9-66F5-43BD-A7E4-29DEBB576543}"/>
              </a:ext>
            </a:extLst>
          </p:cNvPr>
          <p:cNvSpPr txBox="1"/>
          <p:nvPr/>
        </p:nvSpPr>
        <p:spPr>
          <a:xfrm>
            <a:off x="5313413" y="4495181"/>
            <a:ext cx="782587" cy="215444"/>
          </a:xfrm>
          <a:prstGeom prst="rect">
            <a:avLst/>
          </a:prstGeom>
          <a:noFill/>
        </p:spPr>
        <p:txBody>
          <a:bodyPr wrap="none" rtlCol="0">
            <a:spAutoFit/>
          </a:bodyPr>
          <a:lstStyle/>
          <a:p>
            <a:r>
              <a:rPr lang="en-IN" sz="800" b="1" dirty="0"/>
              <a:t>Power On/Off</a:t>
            </a:r>
          </a:p>
        </p:txBody>
      </p:sp>
      <p:cxnSp>
        <p:nvCxnSpPr>
          <p:cNvPr id="10" name="Straight Arrow Connector 9">
            <a:extLst>
              <a:ext uri="{FF2B5EF4-FFF2-40B4-BE49-F238E27FC236}">
                <a16:creationId xmlns:a16="http://schemas.microsoft.com/office/drawing/2014/main" id="{96941A78-3682-45B9-ADA0-46B4916760D3}"/>
              </a:ext>
            </a:extLst>
          </p:cNvPr>
          <p:cNvCxnSpPr/>
          <p:nvPr/>
        </p:nvCxnSpPr>
        <p:spPr>
          <a:xfrm flipH="1" flipV="1">
            <a:off x="5166360" y="4308007"/>
            <a:ext cx="243840" cy="211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D24B11C-FC9F-46EC-B4EC-B48DA5485584}"/>
              </a:ext>
            </a:extLst>
          </p:cNvPr>
          <p:cNvCxnSpPr>
            <a:stCxn id="65" idx="6"/>
          </p:cNvCxnSpPr>
          <p:nvPr/>
        </p:nvCxnSpPr>
        <p:spPr>
          <a:xfrm>
            <a:off x="2895241" y="3339907"/>
            <a:ext cx="6404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86D9E31-3027-4C19-A6F7-10BFBF6B384A}"/>
              </a:ext>
            </a:extLst>
          </p:cNvPr>
          <p:cNvCxnSpPr>
            <a:stCxn id="4" idx="2"/>
          </p:cNvCxnSpPr>
          <p:nvPr/>
        </p:nvCxnSpPr>
        <p:spPr>
          <a:xfrm flipH="1">
            <a:off x="5219700" y="3339907"/>
            <a:ext cx="5533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47D40DC7-0BAD-4F3B-8BF4-698D9FA3EE69}"/>
              </a:ext>
            </a:extLst>
          </p:cNvPr>
          <p:cNvSpPr txBox="1"/>
          <p:nvPr/>
        </p:nvSpPr>
        <p:spPr>
          <a:xfrm>
            <a:off x="4363316" y="1608532"/>
            <a:ext cx="548548" cy="215444"/>
          </a:xfrm>
          <a:prstGeom prst="rect">
            <a:avLst/>
          </a:prstGeom>
          <a:noFill/>
        </p:spPr>
        <p:txBody>
          <a:bodyPr wrap="none" rtlCol="0">
            <a:spAutoFit/>
          </a:bodyPr>
          <a:lstStyle/>
          <a:p>
            <a:r>
              <a:rPr lang="en-IN" sz="800" b="1" dirty="0"/>
              <a:t>Antenna</a:t>
            </a:r>
          </a:p>
        </p:txBody>
      </p:sp>
      <p:sp>
        <p:nvSpPr>
          <p:cNvPr id="81" name="TextBox 80">
            <a:extLst>
              <a:ext uri="{FF2B5EF4-FFF2-40B4-BE49-F238E27FC236}">
                <a16:creationId xmlns:a16="http://schemas.microsoft.com/office/drawing/2014/main" id="{4F796244-04C7-456F-A394-FF593535592F}"/>
              </a:ext>
            </a:extLst>
          </p:cNvPr>
          <p:cNvSpPr txBox="1"/>
          <p:nvPr/>
        </p:nvSpPr>
        <p:spPr>
          <a:xfrm>
            <a:off x="8776357" y="2772923"/>
            <a:ext cx="548548" cy="215444"/>
          </a:xfrm>
          <a:prstGeom prst="rect">
            <a:avLst/>
          </a:prstGeom>
          <a:noFill/>
        </p:spPr>
        <p:txBody>
          <a:bodyPr wrap="none" rtlCol="0">
            <a:spAutoFit/>
          </a:bodyPr>
          <a:lstStyle/>
          <a:p>
            <a:r>
              <a:rPr lang="en-IN" sz="800" b="1" dirty="0"/>
              <a:t>Antenna</a:t>
            </a:r>
          </a:p>
        </p:txBody>
      </p:sp>
    </p:spTree>
    <p:extLst>
      <p:ext uri="{BB962C8B-B14F-4D97-AF65-F5344CB8AC3E}">
        <p14:creationId xmlns:p14="http://schemas.microsoft.com/office/powerpoint/2010/main" val="2706707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B841412-2967-4B98-9214-6226F9822493}"/>
              </a:ext>
            </a:extLst>
          </p:cNvPr>
          <p:cNvPicPr>
            <a:picLocks noChangeAspect="1"/>
          </p:cNvPicPr>
          <p:nvPr/>
        </p:nvPicPr>
        <p:blipFill>
          <a:blip r:embed="rId2"/>
          <a:stretch>
            <a:fillRect/>
          </a:stretch>
        </p:blipFill>
        <p:spPr>
          <a:xfrm>
            <a:off x="2973160" y="0"/>
            <a:ext cx="6245679" cy="6858000"/>
          </a:xfrm>
          <a:prstGeom prst="rect">
            <a:avLst/>
          </a:prstGeom>
        </p:spPr>
      </p:pic>
      <p:sp>
        <p:nvSpPr>
          <p:cNvPr id="8" name="TextBox 7">
            <a:extLst>
              <a:ext uri="{FF2B5EF4-FFF2-40B4-BE49-F238E27FC236}">
                <a16:creationId xmlns:a16="http://schemas.microsoft.com/office/drawing/2014/main" id="{AFD155FB-F766-4B09-A734-2C12EACBECCC}"/>
              </a:ext>
            </a:extLst>
          </p:cNvPr>
          <p:cNvSpPr txBox="1"/>
          <p:nvPr/>
        </p:nvSpPr>
        <p:spPr>
          <a:xfrm>
            <a:off x="219075" y="228600"/>
            <a:ext cx="1212191" cy="369332"/>
          </a:xfrm>
          <a:prstGeom prst="rect">
            <a:avLst/>
          </a:prstGeom>
          <a:noFill/>
        </p:spPr>
        <p:txBody>
          <a:bodyPr wrap="none" rtlCol="0">
            <a:spAutoFit/>
          </a:bodyPr>
          <a:lstStyle/>
          <a:p>
            <a:r>
              <a:rPr lang="en-IN" dirty="0"/>
              <a:t>LED Wiring</a:t>
            </a:r>
          </a:p>
        </p:txBody>
      </p:sp>
      <p:sp>
        <p:nvSpPr>
          <p:cNvPr id="9" name="TextBox 8">
            <a:extLst>
              <a:ext uri="{FF2B5EF4-FFF2-40B4-BE49-F238E27FC236}">
                <a16:creationId xmlns:a16="http://schemas.microsoft.com/office/drawing/2014/main" id="{6CC28DA6-7FAE-4844-920E-1629C2CE979C}"/>
              </a:ext>
            </a:extLst>
          </p:cNvPr>
          <p:cNvSpPr txBox="1"/>
          <p:nvPr/>
        </p:nvSpPr>
        <p:spPr>
          <a:xfrm>
            <a:off x="5835593" y="2059945"/>
            <a:ext cx="351378" cy="246221"/>
          </a:xfrm>
          <a:prstGeom prst="rect">
            <a:avLst/>
          </a:prstGeom>
          <a:noFill/>
        </p:spPr>
        <p:txBody>
          <a:bodyPr wrap="none" rtlCol="0">
            <a:spAutoFit/>
          </a:bodyPr>
          <a:lstStyle/>
          <a:p>
            <a:r>
              <a:rPr lang="en-IN" sz="1000" b="1" dirty="0"/>
              <a:t>DO</a:t>
            </a:r>
          </a:p>
        </p:txBody>
      </p:sp>
    </p:spTree>
    <p:extLst>
      <p:ext uri="{BB962C8B-B14F-4D97-AF65-F5344CB8AC3E}">
        <p14:creationId xmlns:p14="http://schemas.microsoft.com/office/powerpoint/2010/main" val="1705804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mq2 gas sensor fritzing library">
            <a:extLst>
              <a:ext uri="{FF2B5EF4-FFF2-40B4-BE49-F238E27FC236}">
                <a16:creationId xmlns:a16="http://schemas.microsoft.com/office/drawing/2014/main" id="{B59A8855-21A5-4F40-8FA2-57179BDB8D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923" y="1531425"/>
            <a:ext cx="1821202" cy="2516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2C613AA-9819-414C-8C7D-2691A5C7F5EB}"/>
              </a:ext>
            </a:extLst>
          </p:cNvPr>
          <p:cNvPicPr>
            <a:picLocks noChangeAspect="1"/>
          </p:cNvPicPr>
          <p:nvPr/>
        </p:nvPicPr>
        <p:blipFill>
          <a:blip r:embed="rId3"/>
          <a:stretch>
            <a:fillRect/>
          </a:stretch>
        </p:blipFill>
        <p:spPr>
          <a:xfrm>
            <a:off x="3595687" y="1628775"/>
            <a:ext cx="5000625" cy="3600450"/>
          </a:xfrm>
          <a:prstGeom prst="rect">
            <a:avLst/>
          </a:prstGeom>
        </p:spPr>
      </p:pic>
      <p:cxnSp>
        <p:nvCxnSpPr>
          <p:cNvPr id="6" name="Connector: Elbow 5">
            <a:extLst>
              <a:ext uri="{FF2B5EF4-FFF2-40B4-BE49-F238E27FC236}">
                <a16:creationId xmlns:a16="http://schemas.microsoft.com/office/drawing/2014/main" id="{2B98E79C-9A9C-4DD0-9FED-2F32C893B8CE}"/>
              </a:ext>
            </a:extLst>
          </p:cNvPr>
          <p:cNvCxnSpPr>
            <a:cxnSpLocks/>
          </p:cNvCxnSpPr>
          <p:nvPr/>
        </p:nvCxnSpPr>
        <p:spPr>
          <a:xfrm rot="10800000" flipV="1">
            <a:off x="7372351" y="3895725"/>
            <a:ext cx="2390777" cy="1543050"/>
          </a:xfrm>
          <a:prstGeom prst="bentConnector3">
            <a:avLst>
              <a:gd name="adj1" fmla="val 199"/>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1F0F67-8EB7-4E5E-B649-2AD5191B95C6}"/>
              </a:ext>
            </a:extLst>
          </p:cNvPr>
          <p:cNvCxnSpPr/>
          <p:nvPr/>
        </p:nvCxnSpPr>
        <p:spPr>
          <a:xfrm>
            <a:off x="7372351" y="5048250"/>
            <a:ext cx="0" cy="3905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75CE678-A911-4266-BF21-4761D0FE06BD}"/>
              </a:ext>
            </a:extLst>
          </p:cNvPr>
          <p:cNvCxnSpPr>
            <a:cxnSpLocks/>
          </p:cNvCxnSpPr>
          <p:nvPr/>
        </p:nvCxnSpPr>
        <p:spPr>
          <a:xfrm rot="10800000" flipV="1">
            <a:off x="6696075" y="3895726"/>
            <a:ext cx="3339932" cy="1685924"/>
          </a:xfrm>
          <a:prstGeom prst="bentConnector3">
            <a:avLst>
              <a:gd name="adj1" fmla="val -19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BAD552B9-C57B-4FD6-A895-DE3823AD51A2}"/>
              </a:ext>
            </a:extLst>
          </p:cNvPr>
          <p:cNvCxnSpPr>
            <a:cxnSpLocks/>
          </p:cNvCxnSpPr>
          <p:nvPr/>
        </p:nvCxnSpPr>
        <p:spPr>
          <a:xfrm rot="10800000" flipV="1">
            <a:off x="6534151" y="3895723"/>
            <a:ext cx="3665455" cy="1885951"/>
          </a:xfrm>
          <a:prstGeom prst="bentConnector3">
            <a:avLst>
              <a:gd name="adj1" fmla="val -413"/>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8FE929-2593-482D-BD2D-ED2FD4F4D360}"/>
              </a:ext>
            </a:extLst>
          </p:cNvPr>
          <p:cNvCxnSpPr>
            <a:cxnSpLocks/>
          </p:cNvCxnSpPr>
          <p:nvPr/>
        </p:nvCxnSpPr>
        <p:spPr>
          <a:xfrm flipH="1">
            <a:off x="6696075" y="5043487"/>
            <a:ext cx="1" cy="5476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50E30C9-92AF-4160-8FDB-E6B97262FE08}"/>
              </a:ext>
            </a:extLst>
          </p:cNvPr>
          <p:cNvCxnSpPr>
            <a:cxnSpLocks/>
          </p:cNvCxnSpPr>
          <p:nvPr/>
        </p:nvCxnSpPr>
        <p:spPr>
          <a:xfrm flipH="1">
            <a:off x="6532477" y="5033962"/>
            <a:ext cx="1" cy="7477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9063C6-26F0-4EA5-99EF-1910C45CAE5E}"/>
              </a:ext>
            </a:extLst>
          </p:cNvPr>
          <p:cNvSpPr txBox="1"/>
          <p:nvPr/>
        </p:nvSpPr>
        <p:spPr>
          <a:xfrm>
            <a:off x="7360190" y="5192555"/>
            <a:ext cx="295274" cy="246221"/>
          </a:xfrm>
          <a:prstGeom prst="rect">
            <a:avLst/>
          </a:prstGeom>
          <a:noFill/>
        </p:spPr>
        <p:txBody>
          <a:bodyPr wrap="none" rtlCol="0">
            <a:spAutoFit/>
          </a:bodyPr>
          <a:lstStyle/>
          <a:p>
            <a:r>
              <a:rPr lang="en-IN" sz="1000" b="1" dirty="0"/>
              <a:t>AI</a:t>
            </a:r>
          </a:p>
        </p:txBody>
      </p:sp>
      <p:sp>
        <p:nvSpPr>
          <p:cNvPr id="24" name="TextBox 23">
            <a:extLst>
              <a:ext uri="{FF2B5EF4-FFF2-40B4-BE49-F238E27FC236}">
                <a16:creationId xmlns:a16="http://schemas.microsoft.com/office/drawing/2014/main" id="{E5A8F864-3046-4AA7-9628-59F130438B98}"/>
              </a:ext>
            </a:extLst>
          </p:cNvPr>
          <p:cNvSpPr txBox="1"/>
          <p:nvPr/>
        </p:nvSpPr>
        <p:spPr>
          <a:xfrm>
            <a:off x="9421896" y="1380350"/>
            <a:ext cx="1228221" cy="276999"/>
          </a:xfrm>
          <a:prstGeom prst="rect">
            <a:avLst/>
          </a:prstGeom>
          <a:noFill/>
        </p:spPr>
        <p:txBody>
          <a:bodyPr wrap="none" rtlCol="0">
            <a:spAutoFit/>
          </a:bodyPr>
          <a:lstStyle/>
          <a:p>
            <a:r>
              <a:rPr lang="en-IN" sz="1200" b="1" dirty="0"/>
              <a:t>MQ2 Gas sensor</a:t>
            </a:r>
          </a:p>
        </p:txBody>
      </p:sp>
      <p:sp>
        <p:nvSpPr>
          <p:cNvPr id="25" name="TextBox 24">
            <a:extLst>
              <a:ext uri="{FF2B5EF4-FFF2-40B4-BE49-F238E27FC236}">
                <a16:creationId xmlns:a16="http://schemas.microsoft.com/office/drawing/2014/main" id="{BE2DF85C-DC2D-4705-891C-5C774B009880}"/>
              </a:ext>
            </a:extLst>
          </p:cNvPr>
          <p:cNvSpPr txBox="1"/>
          <p:nvPr/>
        </p:nvSpPr>
        <p:spPr>
          <a:xfrm>
            <a:off x="0" y="97393"/>
            <a:ext cx="2416046" cy="369332"/>
          </a:xfrm>
          <a:prstGeom prst="rect">
            <a:avLst/>
          </a:prstGeom>
          <a:noFill/>
        </p:spPr>
        <p:txBody>
          <a:bodyPr wrap="none" rtlCol="0">
            <a:spAutoFit/>
          </a:bodyPr>
          <a:lstStyle/>
          <a:p>
            <a:r>
              <a:rPr lang="en-IN" dirty="0"/>
              <a:t>MQ2 Gas Sensor Wiring</a:t>
            </a:r>
          </a:p>
        </p:txBody>
      </p:sp>
    </p:spTree>
    <p:extLst>
      <p:ext uri="{BB962C8B-B14F-4D97-AF65-F5344CB8AC3E}">
        <p14:creationId xmlns:p14="http://schemas.microsoft.com/office/powerpoint/2010/main" val="2357309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C613AA-9819-414C-8C7D-2691A5C7F5EB}"/>
              </a:ext>
            </a:extLst>
          </p:cNvPr>
          <p:cNvPicPr>
            <a:picLocks noChangeAspect="1"/>
          </p:cNvPicPr>
          <p:nvPr/>
        </p:nvPicPr>
        <p:blipFill>
          <a:blip r:embed="rId2"/>
          <a:stretch>
            <a:fillRect/>
          </a:stretch>
        </p:blipFill>
        <p:spPr>
          <a:xfrm>
            <a:off x="3595687" y="1628775"/>
            <a:ext cx="5000625" cy="3600450"/>
          </a:xfrm>
          <a:prstGeom prst="rect">
            <a:avLst/>
          </a:prstGeom>
        </p:spPr>
      </p:pic>
      <p:cxnSp>
        <p:nvCxnSpPr>
          <p:cNvPr id="6" name="Connector: Elbow 5">
            <a:extLst>
              <a:ext uri="{FF2B5EF4-FFF2-40B4-BE49-F238E27FC236}">
                <a16:creationId xmlns:a16="http://schemas.microsoft.com/office/drawing/2014/main" id="{2B98E79C-9A9C-4DD0-9FED-2F32C893B8CE}"/>
              </a:ext>
            </a:extLst>
          </p:cNvPr>
          <p:cNvCxnSpPr>
            <a:cxnSpLocks/>
          </p:cNvCxnSpPr>
          <p:nvPr/>
        </p:nvCxnSpPr>
        <p:spPr>
          <a:xfrm rot="10800000">
            <a:off x="6105525" y="1628776"/>
            <a:ext cx="3101982" cy="1693075"/>
          </a:xfrm>
          <a:prstGeom prst="bentConnector4">
            <a:avLst>
              <a:gd name="adj1" fmla="val 9698"/>
              <a:gd name="adj2" fmla="val 113502"/>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1F0F67-8EB7-4E5E-B649-2AD5191B95C6}"/>
              </a:ext>
            </a:extLst>
          </p:cNvPr>
          <p:cNvCxnSpPr/>
          <p:nvPr/>
        </p:nvCxnSpPr>
        <p:spPr>
          <a:xfrm>
            <a:off x="6110210" y="1462086"/>
            <a:ext cx="0" cy="3905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75CE678-A911-4266-BF21-4761D0FE06BD}"/>
              </a:ext>
            </a:extLst>
          </p:cNvPr>
          <p:cNvCxnSpPr>
            <a:cxnSpLocks/>
          </p:cNvCxnSpPr>
          <p:nvPr/>
        </p:nvCxnSpPr>
        <p:spPr>
          <a:xfrm rot="10800000" flipV="1">
            <a:off x="6696078" y="3438525"/>
            <a:ext cx="2502739" cy="2152650"/>
          </a:xfrm>
          <a:prstGeom prst="bentConnector3">
            <a:avLst>
              <a:gd name="adj1" fmla="val 1156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BAD552B9-C57B-4FD6-A895-DE3823AD51A2}"/>
              </a:ext>
            </a:extLst>
          </p:cNvPr>
          <p:cNvCxnSpPr>
            <a:cxnSpLocks/>
          </p:cNvCxnSpPr>
          <p:nvPr/>
        </p:nvCxnSpPr>
        <p:spPr>
          <a:xfrm rot="10800000" flipV="1">
            <a:off x="6534153" y="3581399"/>
            <a:ext cx="2673355" cy="2171699"/>
          </a:xfrm>
          <a:prstGeom prst="bentConnector3">
            <a:avLst>
              <a:gd name="adj1" fmla="val 475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8FE929-2593-482D-BD2D-ED2FD4F4D360}"/>
              </a:ext>
            </a:extLst>
          </p:cNvPr>
          <p:cNvCxnSpPr>
            <a:cxnSpLocks/>
          </p:cNvCxnSpPr>
          <p:nvPr/>
        </p:nvCxnSpPr>
        <p:spPr>
          <a:xfrm flipH="1">
            <a:off x="6715125" y="5043487"/>
            <a:ext cx="1" cy="5476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50E30C9-92AF-4160-8FDB-E6B97262FE08}"/>
              </a:ext>
            </a:extLst>
          </p:cNvPr>
          <p:cNvCxnSpPr>
            <a:cxnSpLocks/>
          </p:cNvCxnSpPr>
          <p:nvPr/>
        </p:nvCxnSpPr>
        <p:spPr>
          <a:xfrm flipH="1">
            <a:off x="6532477" y="5024437"/>
            <a:ext cx="1" cy="7477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9063C6-26F0-4EA5-99EF-1910C45CAE5E}"/>
              </a:ext>
            </a:extLst>
          </p:cNvPr>
          <p:cNvSpPr txBox="1"/>
          <p:nvPr/>
        </p:nvSpPr>
        <p:spPr>
          <a:xfrm>
            <a:off x="5830779" y="1399399"/>
            <a:ext cx="298480" cy="246221"/>
          </a:xfrm>
          <a:prstGeom prst="rect">
            <a:avLst/>
          </a:prstGeom>
          <a:noFill/>
        </p:spPr>
        <p:txBody>
          <a:bodyPr wrap="none" rtlCol="0">
            <a:spAutoFit/>
          </a:bodyPr>
          <a:lstStyle/>
          <a:p>
            <a:r>
              <a:rPr lang="en-IN" sz="1000" b="1" dirty="0"/>
              <a:t>DI</a:t>
            </a:r>
          </a:p>
        </p:txBody>
      </p:sp>
      <p:sp>
        <p:nvSpPr>
          <p:cNvPr id="24" name="TextBox 23">
            <a:extLst>
              <a:ext uri="{FF2B5EF4-FFF2-40B4-BE49-F238E27FC236}">
                <a16:creationId xmlns:a16="http://schemas.microsoft.com/office/drawing/2014/main" id="{E5A8F864-3046-4AA7-9628-59F130438B98}"/>
              </a:ext>
            </a:extLst>
          </p:cNvPr>
          <p:cNvSpPr txBox="1"/>
          <p:nvPr/>
        </p:nvSpPr>
        <p:spPr>
          <a:xfrm>
            <a:off x="9707646" y="2735281"/>
            <a:ext cx="1236236" cy="276999"/>
          </a:xfrm>
          <a:prstGeom prst="rect">
            <a:avLst/>
          </a:prstGeom>
          <a:noFill/>
        </p:spPr>
        <p:txBody>
          <a:bodyPr wrap="none" rtlCol="0">
            <a:spAutoFit/>
          </a:bodyPr>
          <a:lstStyle/>
          <a:p>
            <a:r>
              <a:rPr lang="en-IN" sz="1200" b="1" dirty="0"/>
              <a:t>Vibration sensor</a:t>
            </a:r>
          </a:p>
        </p:txBody>
      </p:sp>
      <p:sp>
        <p:nvSpPr>
          <p:cNvPr id="25" name="TextBox 24">
            <a:extLst>
              <a:ext uri="{FF2B5EF4-FFF2-40B4-BE49-F238E27FC236}">
                <a16:creationId xmlns:a16="http://schemas.microsoft.com/office/drawing/2014/main" id="{BE2DF85C-DC2D-4705-891C-5C774B009880}"/>
              </a:ext>
            </a:extLst>
          </p:cNvPr>
          <p:cNvSpPr txBox="1"/>
          <p:nvPr/>
        </p:nvSpPr>
        <p:spPr>
          <a:xfrm>
            <a:off x="0" y="97393"/>
            <a:ext cx="2410788" cy="369332"/>
          </a:xfrm>
          <a:prstGeom prst="rect">
            <a:avLst/>
          </a:prstGeom>
          <a:noFill/>
        </p:spPr>
        <p:txBody>
          <a:bodyPr wrap="none" rtlCol="0">
            <a:spAutoFit/>
          </a:bodyPr>
          <a:lstStyle/>
          <a:p>
            <a:r>
              <a:rPr lang="en-IN" dirty="0"/>
              <a:t>Vibration Sensor Wiring</a:t>
            </a:r>
          </a:p>
        </p:txBody>
      </p:sp>
      <p:pic>
        <p:nvPicPr>
          <p:cNvPr id="2" name="Picture 1">
            <a:extLst>
              <a:ext uri="{FF2B5EF4-FFF2-40B4-BE49-F238E27FC236}">
                <a16:creationId xmlns:a16="http://schemas.microsoft.com/office/drawing/2014/main" id="{F929ABDD-D17A-49D9-95BE-D31A3F3ED7E2}"/>
              </a:ext>
            </a:extLst>
          </p:cNvPr>
          <p:cNvPicPr>
            <a:picLocks noChangeAspect="1"/>
          </p:cNvPicPr>
          <p:nvPr/>
        </p:nvPicPr>
        <p:blipFill>
          <a:blip r:embed="rId3"/>
          <a:stretch>
            <a:fillRect/>
          </a:stretch>
        </p:blipFill>
        <p:spPr>
          <a:xfrm flipH="1" flipV="1">
            <a:off x="9198816" y="3040856"/>
            <a:ext cx="2001579" cy="776288"/>
          </a:xfrm>
          <a:prstGeom prst="rect">
            <a:avLst/>
          </a:prstGeom>
        </p:spPr>
      </p:pic>
      <p:sp>
        <p:nvSpPr>
          <p:cNvPr id="26" name="TextBox 25">
            <a:extLst>
              <a:ext uri="{FF2B5EF4-FFF2-40B4-BE49-F238E27FC236}">
                <a16:creationId xmlns:a16="http://schemas.microsoft.com/office/drawing/2014/main" id="{C0411FF0-28B5-4786-9DD1-4315A881E757}"/>
              </a:ext>
            </a:extLst>
          </p:cNvPr>
          <p:cNvSpPr txBox="1"/>
          <p:nvPr/>
        </p:nvSpPr>
        <p:spPr>
          <a:xfrm>
            <a:off x="9198815" y="3102530"/>
            <a:ext cx="351378" cy="246221"/>
          </a:xfrm>
          <a:prstGeom prst="rect">
            <a:avLst/>
          </a:prstGeom>
          <a:noFill/>
        </p:spPr>
        <p:txBody>
          <a:bodyPr wrap="none" rtlCol="0">
            <a:spAutoFit/>
          </a:bodyPr>
          <a:lstStyle/>
          <a:p>
            <a:r>
              <a:rPr lang="en-IN" sz="1000" b="1" dirty="0"/>
              <a:t>DO</a:t>
            </a:r>
          </a:p>
        </p:txBody>
      </p:sp>
      <p:sp>
        <p:nvSpPr>
          <p:cNvPr id="27" name="TextBox 26">
            <a:extLst>
              <a:ext uri="{FF2B5EF4-FFF2-40B4-BE49-F238E27FC236}">
                <a16:creationId xmlns:a16="http://schemas.microsoft.com/office/drawing/2014/main" id="{609120AA-FFBE-4FBE-BA20-6AF4EBB291BC}"/>
              </a:ext>
            </a:extLst>
          </p:cNvPr>
          <p:cNvSpPr txBox="1"/>
          <p:nvPr/>
        </p:nvSpPr>
        <p:spPr>
          <a:xfrm>
            <a:off x="9178932" y="3564137"/>
            <a:ext cx="394660" cy="246221"/>
          </a:xfrm>
          <a:prstGeom prst="rect">
            <a:avLst/>
          </a:prstGeom>
          <a:noFill/>
        </p:spPr>
        <p:txBody>
          <a:bodyPr wrap="none" rtlCol="0">
            <a:spAutoFit/>
          </a:bodyPr>
          <a:lstStyle/>
          <a:p>
            <a:r>
              <a:rPr lang="en-IN" sz="1000" b="1" dirty="0"/>
              <a:t>VCC</a:t>
            </a:r>
          </a:p>
        </p:txBody>
      </p:sp>
      <p:sp>
        <p:nvSpPr>
          <p:cNvPr id="28" name="TextBox 27">
            <a:extLst>
              <a:ext uri="{FF2B5EF4-FFF2-40B4-BE49-F238E27FC236}">
                <a16:creationId xmlns:a16="http://schemas.microsoft.com/office/drawing/2014/main" id="{4340C719-D96C-4808-A83A-1A1352C6A827}"/>
              </a:ext>
            </a:extLst>
          </p:cNvPr>
          <p:cNvSpPr txBox="1"/>
          <p:nvPr/>
        </p:nvSpPr>
        <p:spPr>
          <a:xfrm>
            <a:off x="9160498" y="3396377"/>
            <a:ext cx="431528" cy="246221"/>
          </a:xfrm>
          <a:prstGeom prst="rect">
            <a:avLst/>
          </a:prstGeom>
          <a:noFill/>
        </p:spPr>
        <p:txBody>
          <a:bodyPr wrap="none" rtlCol="0">
            <a:spAutoFit/>
          </a:bodyPr>
          <a:lstStyle/>
          <a:p>
            <a:r>
              <a:rPr lang="en-IN" sz="1000" b="1" dirty="0"/>
              <a:t>GND</a:t>
            </a:r>
          </a:p>
        </p:txBody>
      </p:sp>
    </p:spTree>
    <p:extLst>
      <p:ext uri="{BB962C8B-B14F-4D97-AF65-F5344CB8AC3E}">
        <p14:creationId xmlns:p14="http://schemas.microsoft.com/office/powerpoint/2010/main" val="2063534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C613AA-9819-414C-8C7D-2691A5C7F5EB}"/>
              </a:ext>
            </a:extLst>
          </p:cNvPr>
          <p:cNvPicPr>
            <a:picLocks noChangeAspect="1"/>
          </p:cNvPicPr>
          <p:nvPr/>
        </p:nvPicPr>
        <p:blipFill>
          <a:blip r:embed="rId2"/>
          <a:stretch>
            <a:fillRect/>
          </a:stretch>
        </p:blipFill>
        <p:spPr>
          <a:xfrm>
            <a:off x="3595687" y="1628775"/>
            <a:ext cx="5000625" cy="3600450"/>
          </a:xfrm>
          <a:prstGeom prst="rect">
            <a:avLst/>
          </a:prstGeom>
        </p:spPr>
      </p:pic>
      <p:cxnSp>
        <p:nvCxnSpPr>
          <p:cNvPr id="6" name="Connector: Elbow 5">
            <a:extLst>
              <a:ext uri="{FF2B5EF4-FFF2-40B4-BE49-F238E27FC236}">
                <a16:creationId xmlns:a16="http://schemas.microsoft.com/office/drawing/2014/main" id="{2B98E79C-9A9C-4DD0-9FED-2F32C893B8CE}"/>
              </a:ext>
            </a:extLst>
          </p:cNvPr>
          <p:cNvCxnSpPr>
            <a:cxnSpLocks/>
          </p:cNvCxnSpPr>
          <p:nvPr/>
        </p:nvCxnSpPr>
        <p:spPr>
          <a:xfrm rot="10800000">
            <a:off x="6105525" y="1628776"/>
            <a:ext cx="3101982" cy="1693075"/>
          </a:xfrm>
          <a:prstGeom prst="bentConnector4">
            <a:avLst>
              <a:gd name="adj1" fmla="val 9698"/>
              <a:gd name="adj2" fmla="val 113502"/>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1F0F67-8EB7-4E5E-B649-2AD5191B95C6}"/>
              </a:ext>
            </a:extLst>
          </p:cNvPr>
          <p:cNvCxnSpPr/>
          <p:nvPr/>
        </p:nvCxnSpPr>
        <p:spPr>
          <a:xfrm>
            <a:off x="6110210" y="1462086"/>
            <a:ext cx="0" cy="3905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75CE678-A911-4266-BF21-4761D0FE06BD}"/>
              </a:ext>
            </a:extLst>
          </p:cNvPr>
          <p:cNvCxnSpPr>
            <a:cxnSpLocks/>
          </p:cNvCxnSpPr>
          <p:nvPr/>
        </p:nvCxnSpPr>
        <p:spPr>
          <a:xfrm rot="10800000" flipV="1">
            <a:off x="6696078" y="3438525"/>
            <a:ext cx="2502739" cy="2152650"/>
          </a:xfrm>
          <a:prstGeom prst="bentConnector3">
            <a:avLst>
              <a:gd name="adj1" fmla="val 1156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BAD552B9-C57B-4FD6-A895-DE3823AD51A2}"/>
              </a:ext>
            </a:extLst>
          </p:cNvPr>
          <p:cNvCxnSpPr>
            <a:cxnSpLocks/>
          </p:cNvCxnSpPr>
          <p:nvPr/>
        </p:nvCxnSpPr>
        <p:spPr>
          <a:xfrm rot="10800000" flipV="1">
            <a:off x="6389603" y="3581398"/>
            <a:ext cx="2817907" cy="2190752"/>
          </a:xfrm>
          <a:prstGeom prst="bentConnector3">
            <a:avLst>
              <a:gd name="adj1" fmla="val 5720"/>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8FE929-2593-482D-BD2D-ED2FD4F4D360}"/>
              </a:ext>
            </a:extLst>
          </p:cNvPr>
          <p:cNvCxnSpPr>
            <a:cxnSpLocks/>
          </p:cNvCxnSpPr>
          <p:nvPr/>
        </p:nvCxnSpPr>
        <p:spPr>
          <a:xfrm flipH="1">
            <a:off x="6715125" y="5043487"/>
            <a:ext cx="1" cy="5476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50E30C9-92AF-4160-8FDB-E6B97262FE08}"/>
              </a:ext>
            </a:extLst>
          </p:cNvPr>
          <p:cNvCxnSpPr>
            <a:cxnSpLocks/>
          </p:cNvCxnSpPr>
          <p:nvPr/>
        </p:nvCxnSpPr>
        <p:spPr>
          <a:xfrm flipH="1">
            <a:off x="6389602" y="5024437"/>
            <a:ext cx="1" cy="7477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9063C6-26F0-4EA5-99EF-1910C45CAE5E}"/>
              </a:ext>
            </a:extLst>
          </p:cNvPr>
          <p:cNvSpPr txBox="1"/>
          <p:nvPr/>
        </p:nvSpPr>
        <p:spPr>
          <a:xfrm>
            <a:off x="5830779" y="1399399"/>
            <a:ext cx="298480" cy="246221"/>
          </a:xfrm>
          <a:prstGeom prst="rect">
            <a:avLst/>
          </a:prstGeom>
          <a:noFill/>
        </p:spPr>
        <p:txBody>
          <a:bodyPr wrap="none" rtlCol="0">
            <a:spAutoFit/>
          </a:bodyPr>
          <a:lstStyle/>
          <a:p>
            <a:r>
              <a:rPr lang="en-IN" sz="1000" b="1" dirty="0"/>
              <a:t>DI</a:t>
            </a:r>
          </a:p>
        </p:txBody>
      </p:sp>
      <p:sp>
        <p:nvSpPr>
          <p:cNvPr id="24" name="TextBox 23">
            <a:extLst>
              <a:ext uri="{FF2B5EF4-FFF2-40B4-BE49-F238E27FC236}">
                <a16:creationId xmlns:a16="http://schemas.microsoft.com/office/drawing/2014/main" id="{E5A8F864-3046-4AA7-9628-59F130438B98}"/>
              </a:ext>
            </a:extLst>
          </p:cNvPr>
          <p:cNvSpPr txBox="1"/>
          <p:nvPr/>
        </p:nvSpPr>
        <p:spPr>
          <a:xfrm>
            <a:off x="9879096" y="2683125"/>
            <a:ext cx="952697" cy="276999"/>
          </a:xfrm>
          <a:prstGeom prst="rect">
            <a:avLst/>
          </a:prstGeom>
          <a:noFill/>
        </p:spPr>
        <p:txBody>
          <a:bodyPr wrap="none" rtlCol="0">
            <a:spAutoFit/>
          </a:bodyPr>
          <a:lstStyle/>
          <a:p>
            <a:r>
              <a:rPr lang="en-IN" sz="1200" b="1" dirty="0"/>
              <a:t>Light sensor</a:t>
            </a:r>
          </a:p>
        </p:txBody>
      </p:sp>
      <p:sp>
        <p:nvSpPr>
          <p:cNvPr id="25" name="TextBox 24">
            <a:extLst>
              <a:ext uri="{FF2B5EF4-FFF2-40B4-BE49-F238E27FC236}">
                <a16:creationId xmlns:a16="http://schemas.microsoft.com/office/drawing/2014/main" id="{BE2DF85C-DC2D-4705-891C-5C774B009880}"/>
              </a:ext>
            </a:extLst>
          </p:cNvPr>
          <p:cNvSpPr txBox="1"/>
          <p:nvPr/>
        </p:nvSpPr>
        <p:spPr>
          <a:xfrm>
            <a:off x="0" y="97393"/>
            <a:ext cx="2003562" cy="369332"/>
          </a:xfrm>
          <a:prstGeom prst="rect">
            <a:avLst/>
          </a:prstGeom>
          <a:noFill/>
        </p:spPr>
        <p:txBody>
          <a:bodyPr wrap="none" rtlCol="0">
            <a:spAutoFit/>
          </a:bodyPr>
          <a:lstStyle/>
          <a:p>
            <a:r>
              <a:rPr lang="en-IN" dirty="0"/>
              <a:t>Light Sensor Wiring</a:t>
            </a:r>
          </a:p>
        </p:txBody>
      </p:sp>
      <p:sp>
        <p:nvSpPr>
          <p:cNvPr id="26" name="TextBox 25">
            <a:extLst>
              <a:ext uri="{FF2B5EF4-FFF2-40B4-BE49-F238E27FC236}">
                <a16:creationId xmlns:a16="http://schemas.microsoft.com/office/drawing/2014/main" id="{C0411FF0-28B5-4786-9DD1-4315A881E757}"/>
              </a:ext>
            </a:extLst>
          </p:cNvPr>
          <p:cNvSpPr txBox="1"/>
          <p:nvPr/>
        </p:nvSpPr>
        <p:spPr>
          <a:xfrm>
            <a:off x="9198815" y="3188255"/>
            <a:ext cx="351378" cy="246221"/>
          </a:xfrm>
          <a:prstGeom prst="rect">
            <a:avLst/>
          </a:prstGeom>
          <a:noFill/>
        </p:spPr>
        <p:txBody>
          <a:bodyPr wrap="none" rtlCol="0">
            <a:spAutoFit/>
          </a:bodyPr>
          <a:lstStyle/>
          <a:p>
            <a:r>
              <a:rPr lang="en-IN" sz="1000" b="1" dirty="0"/>
              <a:t>DO</a:t>
            </a:r>
          </a:p>
        </p:txBody>
      </p:sp>
      <p:sp>
        <p:nvSpPr>
          <p:cNvPr id="27" name="TextBox 26">
            <a:extLst>
              <a:ext uri="{FF2B5EF4-FFF2-40B4-BE49-F238E27FC236}">
                <a16:creationId xmlns:a16="http://schemas.microsoft.com/office/drawing/2014/main" id="{609120AA-FFBE-4FBE-BA20-6AF4EBB291BC}"/>
              </a:ext>
            </a:extLst>
          </p:cNvPr>
          <p:cNvSpPr txBox="1"/>
          <p:nvPr/>
        </p:nvSpPr>
        <p:spPr>
          <a:xfrm>
            <a:off x="9178932" y="3478412"/>
            <a:ext cx="394660" cy="246221"/>
          </a:xfrm>
          <a:prstGeom prst="rect">
            <a:avLst/>
          </a:prstGeom>
          <a:noFill/>
        </p:spPr>
        <p:txBody>
          <a:bodyPr wrap="none" rtlCol="0">
            <a:spAutoFit/>
          </a:bodyPr>
          <a:lstStyle/>
          <a:p>
            <a:r>
              <a:rPr lang="en-IN" sz="1000" b="1" dirty="0"/>
              <a:t>VCC</a:t>
            </a:r>
          </a:p>
        </p:txBody>
      </p:sp>
      <p:sp>
        <p:nvSpPr>
          <p:cNvPr id="28" name="TextBox 27">
            <a:extLst>
              <a:ext uri="{FF2B5EF4-FFF2-40B4-BE49-F238E27FC236}">
                <a16:creationId xmlns:a16="http://schemas.microsoft.com/office/drawing/2014/main" id="{4340C719-D96C-4808-A83A-1A1352C6A827}"/>
              </a:ext>
            </a:extLst>
          </p:cNvPr>
          <p:cNvSpPr txBox="1"/>
          <p:nvPr/>
        </p:nvSpPr>
        <p:spPr>
          <a:xfrm>
            <a:off x="9160498" y="3329702"/>
            <a:ext cx="431528" cy="246221"/>
          </a:xfrm>
          <a:prstGeom prst="rect">
            <a:avLst/>
          </a:prstGeom>
          <a:noFill/>
        </p:spPr>
        <p:txBody>
          <a:bodyPr wrap="none" rtlCol="0">
            <a:spAutoFit/>
          </a:bodyPr>
          <a:lstStyle/>
          <a:p>
            <a:r>
              <a:rPr lang="en-IN" sz="1000" b="1" dirty="0"/>
              <a:t>GND</a:t>
            </a:r>
          </a:p>
        </p:txBody>
      </p:sp>
      <p:pic>
        <p:nvPicPr>
          <p:cNvPr id="20" name="Picture 19">
            <a:extLst>
              <a:ext uri="{FF2B5EF4-FFF2-40B4-BE49-F238E27FC236}">
                <a16:creationId xmlns:a16="http://schemas.microsoft.com/office/drawing/2014/main" id="{3EDF238F-5856-4F95-83DF-76267BFEBDE0}"/>
              </a:ext>
            </a:extLst>
          </p:cNvPr>
          <p:cNvPicPr>
            <a:picLocks noChangeAspect="1"/>
          </p:cNvPicPr>
          <p:nvPr/>
        </p:nvPicPr>
        <p:blipFill>
          <a:blip r:embed="rId3"/>
          <a:stretch>
            <a:fillRect/>
          </a:stretch>
        </p:blipFill>
        <p:spPr>
          <a:xfrm flipH="1" flipV="1">
            <a:off x="9513982" y="3095493"/>
            <a:ext cx="1794002" cy="765837"/>
          </a:xfrm>
          <a:prstGeom prst="rect">
            <a:avLst/>
          </a:prstGeom>
        </p:spPr>
      </p:pic>
    </p:spTree>
    <p:extLst>
      <p:ext uri="{BB962C8B-B14F-4D97-AF65-F5344CB8AC3E}">
        <p14:creationId xmlns:p14="http://schemas.microsoft.com/office/powerpoint/2010/main" val="3198664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C613AA-9819-414C-8C7D-2691A5C7F5EB}"/>
              </a:ext>
            </a:extLst>
          </p:cNvPr>
          <p:cNvPicPr>
            <a:picLocks noChangeAspect="1"/>
          </p:cNvPicPr>
          <p:nvPr/>
        </p:nvPicPr>
        <p:blipFill>
          <a:blip r:embed="rId2"/>
          <a:stretch>
            <a:fillRect/>
          </a:stretch>
        </p:blipFill>
        <p:spPr>
          <a:xfrm>
            <a:off x="3595687" y="1628775"/>
            <a:ext cx="5000625" cy="3600450"/>
          </a:xfrm>
          <a:prstGeom prst="rect">
            <a:avLst/>
          </a:prstGeom>
        </p:spPr>
      </p:pic>
      <p:cxnSp>
        <p:nvCxnSpPr>
          <p:cNvPr id="6" name="Connector: Elbow 5">
            <a:extLst>
              <a:ext uri="{FF2B5EF4-FFF2-40B4-BE49-F238E27FC236}">
                <a16:creationId xmlns:a16="http://schemas.microsoft.com/office/drawing/2014/main" id="{2B98E79C-9A9C-4DD0-9FED-2F32C893B8CE}"/>
              </a:ext>
            </a:extLst>
          </p:cNvPr>
          <p:cNvCxnSpPr>
            <a:cxnSpLocks/>
            <a:stCxn id="30" idx="3"/>
            <a:endCxn id="23" idx="3"/>
          </p:cNvCxnSpPr>
          <p:nvPr/>
        </p:nvCxnSpPr>
        <p:spPr>
          <a:xfrm flipH="1" flipV="1">
            <a:off x="6112989" y="1512985"/>
            <a:ext cx="3386239" cy="526695"/>
          </a:xfrm>
          <a:prstGeom prst="bentConnector3">
            <a:avLst>
              <a:gd name="adj1" fmla="val -3151"/>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1F0F67-8EB7-4E5E-B649-2AD5191B95C6}"/>
              </a:ext>
            </a:extLst>
          </p:cNvPr>
          <p:cNvCxnSpPr>
            <a:cxnSpLocks/>
          </p:cNvCxnSpPr>
          <p:nvPr/>
        </p:nvCxnSpPr>
        <p:spPr>
          <a:xfrm>
            <a:off x="6114738" y="1498363"/>
            <a:ext cx="6590" cy="3520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75CE678-A911-4266-BF21-4761D0FE06BD}"/>
              </a:ext>
            </a:extLst>
          </p:cNvPr>
          <p:cNvCxnSpPr>
            <a:cxnSpLocks/>
            <a:stCxn id="29" idx="2"/>
          </p:cNvCxnSpPr>
          <p:nvPr/>
        </p:nvCxnSpPr>
        <p:spPr>
          <a:xfrm rot="5400000">
            <a:off x="6444554" y="2666744"/>
            <a:ext cx="3332907" cy="2730724"/>
          </a:xfrm>
          <a:prstGeom prst="bentConnector3">
            <a:avLst>
              <a:gd name="adj1" fmla="val 9984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BAD552B9-C57B-4FD6-A895-DE3823AD51A2}"/>
              </a:ext>
            </a:extLst>
          </p:cNvPr>
          <p:cNvCxnSpPr>
            <a:cxnSpLocks/>
          </p:cNvCxnSpPr>
          <p:nvPr/>
        </p:nvCxnSpPr>
        <p:spPr>
          <a:xfrm rot="5400000">
            <a:off x="5818560" y="2466745"/>
            <a:ext cx="3507553" cy="2350781"/>
          </a:xfrm>
          <a:prstGeom prst="bentConnector3">
            <a:avLst>
              <a:gd name="adj1" fmla="val 101704"/>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8FE929-2593-482D-BD2D-ED2FD4F4D360}"/>
              </a:ext>
            </a:extLst>
          </p:cNvPr>
          <p:cNvCxnSpPr>
            <a:cxnSpLocks/>
          </p:cNvCxnSpPr>
          <p:nvPr/>
        </p:nvCxnSpPr>
        <p:spPr>
          <a:xfrm flipH="1">
            <a:off x="6745645" y="5053487"/>
            <a:ext cx="1481" cy="6450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50E30C9-92AF-4160-8FDB-E6B97262FE08}"/>
              </a:ext>
            </a:extLst>
          </p:cNvPr>
          <p:cNvCxnSpPr>
            <a:cxnSpLocks/>
          </p:cNvCxnSpPr>
          <p:nvPr/>
        </p:nvCxnSpPr>
        <p:spPr>
          <a:xfrm>
            <a:off x="6392217" y="5012140"/>
            <a:ext cx="4726" cy="4341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9063C6-26F0-4EA5-99EF-1910C45CAE5E}"/>
              </a:ext>
            </a:extLst>
          </p:cNvPr>
          <p:cNvSpPr txBox="1"/>
          <p:nvPr/>
        </p:nvSpPr>
        <p:spPr>
          <a:xfrm>
            <a:off x="5814509" y="1389874"/>
            <a:ext cx="298480" cy="246221"/>
          </a:xfrm>
          <a:prstGeom prst="rect">
            <a:avLst/>
          </a:prstGeom>
          <a:noFill/>
        </p:spPr>
        <p:txBody>
          <a:bodyPr wrap="none" rtlCol="0">
            <a:spAutoFit/>
          </a:bodyPr>
          <a:lstStyle/>
          <a:p>
            <a:r>
              <a:rPr lang="en-IN" sz="1000" b="1" dirty="0"/>
              <a:t>DI</a:t>
            </a:r>
          </a:p>
        </p:txBody>
      </p:sp>
      <p:sp>
        <p:nvSpPr>
          <p:cNvPr id="24" name="TextBox 23">
            <a:extLst>
              <a:ext uri="{FF2B5EF4-FFF2-40B4-BE49-F238E27FC236}">
                <a16:creationId xmlns:a16="http://schemas.microsoft.com/office/drawing/2014/main" id="{E5A8F864-3046-4AA7-9628-59F130438B98}"/>
              </a:ext>
            </a:extLst>
          </p:cNvPr>
          <p:cNvSpPr txBox="1"/>
          <p:nvPr/>
        </p:nvSpPr>
        <p:spPr>
          <a:xfrm>
            <a:off x="10634713" y="1430592"/>
            <a:ext cx="614271" cy="276999"/>
          </a:xfrm>
          <a:prstGeom prst="rect">
            <a:avLst/>
          </a:prstGeom>
          <a:noFill/>
        </p:spPr>
        <p:txBody>
          <a:bodyPr wrap="none" rtlCol="0">
            <a:spAutoFit/>
          </a:bodyPr>
          <a:lstStyle/>
          <a:p>
            <a:r>
              <a:rPr lang="en-IN" sz="1200" b="1" dirty="0"/>
              <a:t>DHT11</a:t>
            </a:r>
          </a:p>
        </p:txBody>
      </p:sp>
      <p:sp>
        <p:nvSpPr>
          <p:cNvPr id="25" name="TextBox 24">
            <a:extLst>
              <a:ext uri="{FF2B5EF4-FFF2-40B4-BE49-F238E27FC236}">
                <a16:creationId xmlns:a16="http://schemas.microsoft.com/office/drawing/2014/main" id="{BE2DF85C-DC2D-4705-891C-5C774B009880}"/>
              </a:ext>
            </a:extLst>
          </p:cNvPr>
          <p:cNvSpPr txBox="1"/>
          <p:nvPr/>
        </p:nvSpPr>
        <p:spPr>
          <a:xfrm>
            <a:off x="0" y="97393"/>
            <a:ext cx="3926139" cy="369332"/>
          </a:xfrm>
          <a:prstGeom prst="rect">
            <a:avLst/>
          </a:prstGeom>
          <a:noFill/>
        </p:spPr>
        <p:txBody>
          <a:bodyPr wrap="none" rtlCol="0">
            <a:spAutoFit/>
          </a:bodyPr>
          <a:lstStyle/>
          <a:p>
            <a:r>
              <a:rPr lang="en-IN" dirty="0"/>
              <a:t>Temperature &amp; Humidity Sensor Wiring</a:t>
            </a:r>
          </a:p>
        </p:txBody>
      </p:sp>
      <p:pic>
        <p:nvPicPr>
          <p:cNvPr id="3" name="Picture 2">
            <a:extLst>
              <a:ext uri="{FF2B5EF4-FFF2-40B4-BE49-F238E27FC236}">
                <a16:creationId xmlns:a16="http://schemas.microsoft.com/office/drawing/2014/main" id="{D7930D9D-78D9-435E-8C32-684D151CA57A}"/>
              </a:ext>
            </a:extLst>
          </p:cNvPr>
          <p:cNvPicPr>
            <a:picLocks noChangeAspect="1"/>
          </p:cNvPicPr>
          <p:nvPr/>
        </p:nvPicPr>
        <p:blipFill>
          <a:blip r:embed="rId3"/>
          <a:stretch>
            <a:fillRect/>
          </a:stretch>
        </p:blipFill>
        <p:spPr>
          <a:xfrm rot="5400000">
            <a:off x="10360675" y="1397440"/>
            <a:ext cx="795859" cy="1416162"/>
          </a:xfrm>
          <a:prstGeom prst="rect">
            <a:avLst/>
          </a:prstGeom>
        </p:spPr>
      </p:pic>
      <p:sp>
        <p:nvSpPr>
          <p:cNvPr id="17" name="TextBox 16">
            <a:extLst>
              <a:ext uri="{FF2B5EF4-FFF2-40B4-BE49-F238E27FC236}">
                <a16:creationId xmlns:a16="http://schemas.microsoft.com/office/drawing/2014/main" id="{21B565E9-056B-43D7-8F4C-13554EAB31B7}"/>
              </a:ext>
            </a:extLst>
          </p:cNvPr>
          <p:cNvSpPr txBox="1"/>
          <p:nvPr/>
        </p:nvSpPr>
        <p:spPr>
          <a:xfrm>
            <a:off x="9600200" y="1911687"/>
            <a:ext cx="502061" cy="246221"/>
          </a:xfrm>
          <a:prstGeom prst="rect">
            <a:avLst/>
          </a:prstGeom>
          <a:noFill/>
        </p:spPr>
        <p:txBody>
          <a:bodyPr wrap="none" rtlCol="0">
            <a:spAutoFit/>
          </a:bodyPr>
          <a:lstStyle/>
          <a:p>
            <a:r>
              <a:rPr lang="en-IN" sz="1000" b="1" dirty="0"/>
              <a:t>Signal</a:t>
            </a:r>
          </a:p>
        </p:txBody>
      </p:sp>
      <p:sp>
        <p:nvSpPr>
          <p:cNvPr id="18" name="TextBox 17">
            <a:extLst>
              <a:ext uri="{FF2B5EF4-FFF2-40B4-BE49-F238E27FC236}">
                <a16:creationId xmlns:a16="http://schemas.microsoft.com/office/drawing/2014/main" id="{96753BCF-014F-4726-88A5-24379939BF41}"/>
              </a:ext>
            </a:extLst>
          </p:cNvPr>
          <p:cNvSpPr txBox="1"/>
          <p:nvPr/>
        </p:nvSpPr>
        <p:spPr>
          <a:xfrm>
            <a:off x="9684810" y="2204565"/>
            <a:ext cx="431528" cy="246221"/>
          </a:xfrm>
          <a:prstGeom prst="rect">
            <a:avLst/>
          </a:prstGeom>
          <a:noFill/>
        </p:spPr>
        <p:txBody>
          <a:bodyPr wrap="none" rtlCol="0">
            <a:spAutoFit/>
          </a:bodyPr>
          <a:lstStyle/>
          <a:p>
            <a:r>
              <a:rPr lang="en-IN" sz="1000" b="1" dirty="0"/>
              <a:t>GND</a:t>
            </a:r>
          </a:p>
        </p:txBody>
      </p:sp>
      <p:sp>
        <p:nvSpPr>
          <p:cNvPr id="20" name="TextBox 19">
            <a:extLst>
              <a:ext uri="{FF2B5EF4-FFF2-40B4-BE49-F238E27FC236}">
                <a16:creationId xmlns:a16="http://schemas.microsoft.com/office/drawing/2014/main" id="{50DA4E56-4396-428D-BBBC-AA9E0637CA31}"/>
              </a:ext>
            </a:extLst>
          </p:cNvPr>
          <p:cNvSpPr txBox="1"/>
          <p:nvPr/>
        </p:nvSpPr>
        <p:spPr>
          <a:xfrm>
            <a:off x="9721678" y="1765248"/>
            <a:ext cx="394660" cy="246221"/>
          </a:xfrm>
          <a:prstGeom prst="rect">
            <a:avLst/>
          </a:prstGeom>
          <a:noFill/>
        </p:spPr>
        <p:txBody>
          <a:bodyPr wrap="none" rtlCol="0">
            <a:spAutoFit/>
          </a:bodyPr>
          <a:lstStyle/>
          <a:p>
            <a:r>
              <a:rPr lang="en-IN" sz="1000" b="1" dirty="0"/>
              <a:t>VCC</a:t>
            </a:r>
          </a:p>
        </p:txBody>
      </p:sp>
      <p:sp>
        <p:nvSpPr>
          <p:cNvPr id="22" name="TextBox 21">
            <a:extLst>
              <a:ext uri="{FF2B5EF4-FFF2-40B4-BE49-F238E27FC236}">
                <a16:creationId xmlns:a16="http://schemas.microsoft.com/office/drawing/2014/main" id="{6954A8A1-C67E-46D7-B94F-FEDC64035E35}"/>
              </a:ext>
            </a:extLst>
          </p:cNvPr>
          <p:cNvSpPr txBox="1"/>
          <p:nvPr/>
        </p:nvSpPr>
        <p:spPr>
          <a:xfrm>
            <a:off x="9448786" y="2058126"/>
            <a:ext cx="665567" cy="246221"/>
          </a:xfrm>
          <a:prstGeom prst="rect">
            <a:avLst/>
          </a:prstGeom>
          <a:noFill/>
        </p:spPr>
        <p:txBody>
          <a:bodyPr wrap="none" rtlCol="0">
            <a:spAutoFit/>
          </a:bodyPr>
          <a:lstStyle/>
          <a:p>
            <a:r>
              <a:rPr lang="en-IN" sz="1000" b="1" dirty="0"/>
              <a:t>Not used</a:t>
            </a:r>
          </a:p>
        </p:txBody>
      </p:sp>
      <p:pic>
        <p:nvPicPr>
          <p:cNvPr id="6146" name="Picture 2" descr="Related image">
            <a:extLst>
              <a:ext uri="{FF2B5EF4-FFF2-40B4-BE49-F238E27FC236}">
                <a16:creationId xmlns:a16="http://schemas.microsoft.com/office/drawing/2014/main" id="{65BDBB51-90D6-48E4-ACF3-D8FC3AECAE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08" y="1022036"/>
            <a:ext cx="1647825" cy="2857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361AE22-6B52-4285-A149-E031E4FFCA4E}"/>
              </a:ext>
            </a:extLst>
          </p:cNvPr>
          <p:cNvSpPr/>
          <p:nvPr/>
        </p:nvSpPr>
        <p:spPr>
          <a:xfrm>
            <a:off x="9453509" y="2167673"/>
            <a:ext cx="45719" cy="46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BC9DCC5E-D07F-473C-B6F7-DB1FF13A2320}"/>
              </a:ext>
            </a:extLst>
          </p:cNvPr>
          <p:cNvSpPr/>
          <p:nvPr/>
        </p:nvSpPr>
        <p:spPr>
          <a:xfrm>
            <a:off x="9453509" y="2318996"/>
            <a:ext cx="45719" cy="46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FD7F11D8-3C98-4B02-A189-E1C9041A17EF}"/>
              </a:ext>
            </a:extLst>
          </p:cNvPr>
          <p:cNvSpPr/>
          <p:nvPr/>
        </p:nvSpPr>
        <p:spPr>
          <a:xfrm>
            <a:off x="9453509" y="2016351"/>
            <a:ext cx="45719" cy="46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EB8A35DE-6BD4-4A4B-90C8-E7C7C36ADCEB}"/>
              </a:ext>
            </a:extLst>
          </p:cNvPr>
          <p:cNvSpPr/>
          <p:nvPr/>
        </p:nvSpPr>
        <p:spPr>
          <a:xfrm>
            <a:off x="9453509" y="1865029"/>
            <a:ext cx="45719" cy="46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60E6F617-53EE-4D64-9B24-0F57A68C6EF7}"/>
              </a:ext>
            </a:extLst>
          </p:cNvPr>
          <p:cNvCxnSpPr>
            <a:cxnSpLocks/>
          </p:cNvCxnSpPr>
          <p:nvPr/>
        </p:nvCxnSpPr>
        <p:spPr>
          <a:xfrm>
            <a:off x="8747727" y="1893043"/>
            <a:ext cx="73626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6149" name="Picture 6148">
            <a:extLst>
              <a:ext uri="{FF2B5EF4-FFF2-40B4-BE49-F238E27FC236}">
                <a16:creationId xmlns:a16="http://schemas.microsoft.com/office/drawing/2014/main" id="{4B21EC6E-171B-45B8-B1F5-CCBB681303F3}"/>
              </a:ext>
            </a:extLst>
          </p:cNvPr>
          <p:cNvPicPr>
            <a:picLocks noChangeAspect="1"/>
          </p:cNvPicPr>
          <p:nvPr/>
        </p:nvPicPr>
        <p:blipFill>
          <a:blip r:embed="rId5"/>
          <a:stretch>
            <a:fillRect/>
          </a:stretch>
        </p:blipFill>
        <p:spPr>
          <a:xfrm>
            <a:off x="9032043" y="2007173"/>
            <a:ext cx="266700" cy="335152"/>
          </a:xfrm>
          <a:prstGeom prst="rect">
            <a:avLst/>
          </a:prstGeom>
        </p:spPr>
      </p:pic>
      <p:cxnSp>
        <p:nvCxnSpPr>
          <p:cNvPr id="6151" name="Straight Connector 6150">
            <a:extLst>
              <a:ext uri="{FF2B5EF4-FFF2-40B4-BE49-F238E27FC236}">
                <a16:creationId xmlns:a16="http://schemas.microsoft.com/office/drawing/2014/main" id="{929E04D8-045A-4FE3-BE06-6AEE46FA0A92}"/>
              </a:ext>
            </a:extLst>
          </p:cNvPr>
          <p:cNvCxnSpPr>
            <a:cxnSpLocks/>
            <a:stCxn id="6149" idx="0"/>
            <a:endCxn id="31" idx="1"/>
          </p:cNvCxnSpPr>
          <p:nvPr/>
        </p:nvCxnSpPr>
        <p:spPr>
          <a:xfrm flipV="1">
            <a:off x="9165393" y="1888358"/>
            <a:ext cx="288116" cy="1188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53" name="Straight Connector 6152">
            <a:extLst>
              <a:ext uri="{FF2B5EF4-FFF2-40B4-BE49-F238E27FC236}">
                <a16:creationId xmlns:a16="http://schemas.microsoft.com/office/drawing/2014/main" id="{68F44503-00BB-4CA3-BB6C-0B033AAB1E81}"/>
              </a:ext>
            </a:extLst>
          </p:cNvPr>
          <p:cNvCxnSpPr>
            <a:cxnSpLocks/>
            <a:stCxn id="6149" idx="2"/>
            <a:endCxn id="30" idx="0"/>
          </p:cNvCxnSpPr>
          <p:nvPr/>
        </p:nvCxnSpPr>
        <p:spPr>
          <a:xfrm flipV="1">
            <a:off x="9165393" y="2016351"/>
            <a:ext cx="310976" cy="325974"/>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903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91BADD-4B33-46E5-9D03-DA5EAA475EDA}"/>
              </a:ext>
            </a:extLst>
          </p:cNvPr>
          <p:cNvPicPr>
            <a:picLocks noChangeAspect="1"/>
          </p:cNvPicPr>
          <p:nvPr/>
        </p:nvPicPr>
        <p:blipFill>
          <a:blip r:embed="rId2"/>
          <a:stretch>
            <a:fillRect/>
          </a:stretch>
        </p:blipFill>
        <p:spPr>
          <a:xfrm>
            <a:off x="223736" y="204280"/>
            <a:ext cx="3255797" cy="1788214"/>
          </a:xfrm>
          <a:prstGeom prst="rect">
            <a:avLst/>
          </a:prstGeom>
        </p:spPr>
      </p:pic>
      <p:pic>
        <p:nvPicPr>
          <p:cNvPr id="3074" name="Picture 2">
            <a:extLst>
              <a:ext uri="{FF2B5EF4-FFF2-40B4-BE49-F238E27FC236}">
                <a16:creationId xmlns:a16="http://schemas.microsoft.com/office/drawing/2014/main" id="{15C64557-ECF3-46FB-BC1C-3EC7550C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3196" y="304076"/>
            <a:ext cx="1588622" cy="15886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2DB506-90AF-42E0-98B7-BD9A4116C963}"/>
              </a:ext>
            </a:extLst>
          </p:cNvPr>
          <p:cNvSpPr/>
          <p:nvPr/>
        </p:nvSpPr>
        <p:spPr>
          <a:xfrm>
            <a:off x="5995481" y="574810"/>
            <a:ext cx="6096000" cy="2031325"/>
          </a:xfrm>
          <a:prstGeom prst="rect">
            <a:avLst/>
          </a:prstGeom>
        </p:spPr>
        <p:txBody>
          <a:bodyPr>
            <a:spAutoFit/>
          </a:bodyPr>
          <a:lstStyle/>
          <a:p>
            <a:r>
              <a:rPr lang="en-IN" dirty="0"/>
              <a:t>The Vibration module based on the vibration sensor SW-420 and Comparator LM393 to detect if there is any vibration that beyond the threshold. The threshold can be adjusted by the on-board potentiometer.</a:t>
            </a:r>
          </a:p>
          <a:p>
            <a:endParaRPr lang="en-IN" dirty="0"/>
          </a:p>
          <a:p>
            <a:r>
              <a:rPr lang="en-IN" dirty="0"/>
              <a:t>    When this no vibration, this module output logic LOW the signal indicate LED </a:t>
            </a:r>
            <a:r>
              <a:rPr lang="en-IN" dirty="0" err="1"/>
              <a:t>light,And</a:t>
            </a:r>
            <a:r>
              <a:rPr lang="en-IN" dirty="0"/>
              <a:t> vice versa.</a:t>
            </a:r>
          </a:p>
        </p:txBody>
      </p:sp>
      <p:sp>
        <p:nvSpPr>
          <p:cNvPr id="4" name="Rectangle 3">
            <a:extLst>
              <a:ext uri="{FF2B5EF4-FFF2-40B4-BE49-F238E27FC236}">
                <a16:creationId xmlns:a16="http://schemas.microsoft.com/office/drawing/2014/main" id="{48487AB5-65AA-4322-8FB0-07852FC73370}"/>
              </a:ext>
            </a:extLst>
          </p:cNvPr>
          <p:cNvSpPr/>
          <p:nvPr/>
        </p:nvSpPr>
        <p:spPr>
          <a:xfrm>
            <a:off x="5927387" y="2987718"/>
            <a:ext cx="6096000" cy="1477328"/>
          </a:xfrm>
          <a:prstGeom prst="rect">
            <a:avLst/>
          </a:prstGeom>
        </p:spPr>
        <p:txBody>
          <a:bodyPr>
            <a:spAutoFit/>
          </a:bodyPr>
          <a:lstStyle/>
          <a:p>
            <a:r>
              <a:rPr lang="en-IN" dirty="0"/>
              <a:t>The MPU6050 IMU has both 3-Axis accelerometer and 3-Axis gyroscope integrated on a single chip.</a:t>
            </a:r>
          </a:p>
          <a:p>
            <a:endParaRPr lang="en-IN" dirty="0"/>
          </a:p>
          <a:p>
            <a:r>
              <a:rPr lang="en-IN" dirty="0"/>
              <a:t>The gyroscope measures rotational velocity or rate of change of the angular position over time, along the X, Y and Z axis. </a:t>
            </a:r>
          </a:p>
        </p:txBody>
      </p:sp>
      <p:sp>
        <p:nvSpPr>
          <p:cNvPr id="5" name="Rectangle 4">
            <a:extLst>
              <a:ext uri="{FF2B5EF4-FFF2-40B4-BE49-F238E27FC236}">
                <a16:creationId xmlns:a16="http://schemas.microsoft.com/office/drawing/2014/main" id="{51E8E450-AB09-4C0C-869D-6D36EABE53AB}"/>
              </a:ext>
            </a:extLst>
          </p:cNvPr>
          <p:cNvSpPr/>
          <p:nvPr/>
        </p:nvSpPr>
        <p:spPr>
          <a:xfrm>
            <a:off x="5927387" y="4740883"/>
            <a:ext cx="6096000" cy="1754326"/>
          </a:xfrm>
          <a:prstGeom prst="rect">
            <a:avLst/>
          </a:prstGeom>
        </p:spPr>
        <p:txBody>
          <a:bodyPr>
            <a:spAutoFit/>
          </a:bodyPr>
          <a:lstStyle/>
          <a:p>
            <a:r>
              <a:rPr lang="en-IN" dirty="0"/>
              <a:t>MPU6050 accelerometer measures acceleration in the same way as explained in the previous video for the ADXL345 accelerometer sensor. Briefly, it can measure gravitational acceleration along the 3 axes and using some trigonometry math we can calculate the angle at which the sensor is positioned.</a:t>
            </a:r>
          </a:p>
        </p:txBody>
      </p:sp>
      <p:pic>
        <p:nvPicPr>
          <p:cNvPr id="6" name="Picture 5">
            <a:extLst>
              <a:ext uri="{FF2B5EF4-FFF2-40B4-BE49-F238E27FC236}">
                <a16:creationId xmlns:a16="http://schemas.microsoft.com/office/drawing/2014/main" id="{B0065025-83CA-42B8-9C90-7907545B335B}"/>
              </a:ext>
            </a:extLst>
          </p:cNvPr>
          <p:cNvPicPr>
            <a:picLocks noChangeAspect="1"/>
          </p:cNvPicPr>
          <p:nvPr/>
        </p:nvPicPr>
        <p:blipFill>
          <a:blip r:embed="rId4"/>
          <a:stretch>
            <a:fillRect/>
          </a:stretch>
        </p:blipFill>
        <p:spPr>
          <a:xfrm>
            <a:off x="842257" y="2256600"/>
            <a:ext cx="2253071" cy="1998082"/>
          </a:xfrm>
          <a:prstGeom prst="rect">
            <a:avLst/>
          </a:prstGeom>
        </p:spPr>
      </p:pic>
      <p:pic>
        <p:nvPicPr>
          <p:cNvPr id="7" name="Picture 6">
            <a:extLst>
              <a:ext uri="{FF2B5EF4-FFF2-40B4-BE49-F238E27FC236}">
                <a16:creationId xmlns:a16="http://schemas.microsoft.com/office/drawing/2014/main" id="{32A14824-D8D6-4339-B2AD-1FB6614C48DC}"/>
              </a:ext>
            </a:extLst>
          </p:cNvPr>
          <p:cNvPicPr>
            <a:picLocks noChangeAspect="1"/>
          </p:cNvPicPr>
          <p:nvPr/>
        </p:nvPicPr>
        <p:blipFill>
          <a:blip r:embed="rId5"/>
          <a:stretch>
            <a:fillRect/>
          </a:stretch>
        </p:blipFill>
        <p:spPr>
          <a:xfrm>
            <a:off x="3565689" y="2676525"/>
            <a:ext cx="2343636" cy="2796095"/>
          </a:xfrm>
          <a:prstGeom prst="rect">
            <a:avLst/>
          </a:prstGeom>
        </p:spPr>
      </p:pic>
      <p:pic>
        <p:nvPicPr>
          <p:cNvPr id="3076" name="Picture 4" descr="MPU-6050 Orientation And Polarity Of Rotation">
            <a:extLst>
              <a:ext uri="{FF2B5EF4-FFF2-40B4-BE49-F238E27FC236}">
                <a16:creationId xmlns:a16="http://schemas.microsoft.com/office/drawing/2014/main" id="{781E4445-0F4B-430A-A76C-A0897AFF3B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134" y="4254682"/>
            <a:ext cx="2115531" cy="2262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674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C613AA-9819-414C-8C7D-2691A5C7F5EB}"/>
              </a:ext>
            </a:extLst>
          </p:cNvPr>
          <p:cNvPicPr>
            <a:picLocks noChangeAspect="1"/>
          </p:cNvPicPr>
          <p:nvPr/>
        </p:nvPicPr>
        <p:blipFill>
          <a:blip r:embed="rId2"/>
          <a:stretch>
            <a:fillRect/>
          </a:stretch>
        </p:blipFill>
        <p:spPr>
          <a:xfrm>
            <a:off x="3595687" y="1628775"/>
            <a:ext cx="5000625" cy="3600450"/>
          </a:xfrm>
          <a:prstGeom prst="rect">
            <a:avLst/>
          </a:prstGeom>
        </p:spPr>
      </p:pic>
      <p:cxnSp>
        <p:nvCxnSpPr>
          <p:cNvPr id="13" name="Connector: Elbow 12">
            <a:extLst>
              <a:ext uri="{FF2B5EF4-FFF2-40B4-BE49-F238E27FC236}">
                <a16:creationId xmlns:a16="http://schemas.microsoft.com/office/drawing/2014/main" id="{F75CE678-A911-4266-BF21-4761D0FE06BD}"/>
              </a:ext>
            </a:extLst>
          </p:cNvPr>
          <p:cNvCxnSpPr>
            <a:cxnSpLocks/>
          </p:cNvCxnSpPr>
          <p:nvPr/>
        </p:nvCxnSpPr>
        <p:spPr>
          <a:xfrm rot="5400000">
            <a:off x="5998064" y="2751611"/>
            <a:ext cx="3694535" cy="2199361"/>
          </a:xfrm>
          <a:prstGeom prst="bentConnector3">
            <a:avLst>
              <a:gd name="adj1" fmla="val 99758"/>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BAD552B9-C57B-4FD6-A895-DE3823AD51A2}"/>
              </a:ext>
            </a:extLst>
          </p:cNvPr>
          <p:cNvCxnSpPr>
            <a:cxnSpLocks/>
          </p:cNvCxnSpPr>
          <p:nvPr/>
        </p:nvCxnSpPr>
        <p:spPr>
          <a:xfrm rot="5400000">
            <a:off x="5870723" y="2569302"/>
            <a:ext cx="3557948" cy="2196063"/>
          </a:xfrm>
          <a:prstGeom prst="bentConnector3">
            <a:avLst>
              <a:gd name="adj1" fmla="val 99526"/>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8FE929-2593-482D-BD2D-ED2FD4F4D360}"/>
              </a:ext>
            </a:extLst>
          </p:cNvPr>
          <p:cNvCxnSpPr>
            <a:cxnSpLocks/>
          </p:cNvCxnSpPr>
          <p:nvPr/>
        </p:nvCxnSpPr>
        <p:spPr>
          <a:xfrm flipH="1">
            <a:off x="6745645" y="5053487"/>
            <a:ext cx="1481" cy="6450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50E30C9-92AF-4160-8FDB-E6B97262FE08}"/>
              </a:ext>
            </a:extLst>
          </p:cNvPr>
          <p:cNvCxnSpPr>
            <a:cxnSpLocks/>
          </p:cNvCxnSpPr>
          <p:nvPr/>
        </p:nvCxnSpPr>
        <p:spPr>
          <a:xfrm>
            <a:off x="6551665" y="5012143"/>
            <a:ext cx="4726" cy="4341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5A8F864-3046-4AA7-9628-59F130438B98}"/>
              </a:ext>
            </a:extLst>
          </p:cNvPr>
          <p:cNvSpPr txBox="1"/>
          <p:nvPr/>
        </p:nvSpPr>
        <p:spPr>
          <a:xfrm>
            <a:off x="9519405" y="1315063"/>
            <a:ext cx="1579984" cy="276999"/>
          </a:xfrm>
          <a:prstGeom prst="rect">
            <a:avLst/>
          </a:prstGeom>
          <a:noFill/>
        </p:spPr>
        <p:txBody>
          <a:bodyPr wrap="none" rtlCol="0">
            <a:spAutoFit/>
          </a:bodyPr>
          <a:lstStyle/>
          <a:p>
            <a:r>
              <a:rPr lang="en-IN" sz="1200" b="1" dirty="0"/>
              <a:t>ESP32-CAM + OV2640</a:t>
            </a:r>
          </a:p>
        </p:txBody>
      </p:sp>
      <p:sp>
        <p:nvSpPr>
          <p:cNvPr id="25" name="TextBox 24">
            <a:extLst>
              <a:ext uri="{FF2B5EF4-FFF2-40B4-BE49-F238E27FC236}">
                <a16:creationId xmlns:a16="http://schemas.microsoft.com/office/drawing/2014/main" id="{BE2DF85C-DC2D-4705-891C-5C774B009880}"/>
              </a:ext>
            </a:extLst>
          </p:cNvPr>
          <p:cNvSpPr txBox="1"/>
          <p:nvPr/>
        </p:nvSpPr>
        <p:spPr>
          <a:xfrm>
            <a:off x="95250" y="116443"/>
            <a:ext cx="1952137" cy="369332"/>
          </a:xfrm>
          <a:prstGeom prst="rect">
            <a:avLst/>
          </a:prstGeom>
          <a:noFill/>
        </p:spPr>
        <p:txBody>
          <a:bodyPr wrap="none" rtlCol="0">
            <a:spAutoFit/>
          </a:bodyPr>
          <a:lstStyle/>
          <a:p>
            <a:r>
              <a:rPr lang="en-IN" dirty="0"/>
              <a:t>ESP32-CAM Wiring</a:t>
            </a:r>
          </a:p>
        </p:txBody>
      </p:sp>
      <p:cxnSp>
        <p:nvCxnSpPr>
          <p:cNvPr id="45" name="Straight Connector 44">
            <a:extLst>
              <a:ext uri="{FF2B5EF4-FFF2-40B4-BE49-F238E27FC236}">
                <a16:creationId xmlns:a16="http://schemas.microsoft.com/office/drawing/2014/main" id="{60E6F617-53EE-4D64-9B24-0F57A68C6EF7}"/>
              </a:ext>
            </a:extLst>
          </p:cNvPr>
          <p:cNvCxnSpPr>
            <a:cxnSpLocks/>
          </p:cNvCxnSpPr>
          <p:nvPr/>
        </p:nvCxnSpPr>
        <p:spPr>
          <a:xfrm>
            <a:off x="8747727" y="1893043"/>
            <a:ext cx="73626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2FB9545-AA99-463F-A1C2-F7602F358115}"/>
              </a:ext>
            </a:extLst>
          </p:cNvPr>
          <p:cNvPicPr>
            <a:picLocks noChangeAspect="1"/>
          </p:cNvPicPr>
          <p:nvPr/>
        </p:nvPicPr>
        <p:blipFill>
          <a:blip r:embed="rId3"/>
          <a:stretch>
            <a:fillRect/>
          </a:stretch>
        </p:blipFill>
        <p:spPr>
          <a:xfrm>
            <a:off x="9483988" y="1623962"/>
            <a:ext cx="1650818" cy="2420706"/>
          </a:xfrm>
          <a:prstGeom prst="rect">
            <a:avLst/>
          </a:prstGeom>
        </p:spPr>
      </p:pic>
      <p:cxnSp>
        <p:nvCxnSpPr>
          <p:cNvPr id="32" name="Straight Connector 31">
            <a:extLst>
              <a:ext uri="{FF2B5EF4-FFF2-40B4-BE49-F238E27FC236}">
                <a16:creationId xmlns:a16="http://schemas.microsoft.com/office/drawing/2014/main" id="{18E1CA4C-CBAD-4B0D-A1AA-5CAB1FA489DA}"/>
              </a:ext>
            </a:extLst>
          </p:cNvPr>
          <p:cNvCxnSpPr>
            <a:cxnSpLocks/>
          </p:cNvCxnSpPr>
          <p:nvPr/>
        </p:nvCxnSpPr>
        <p:spPr>
          <a:xfrm>
            <a:off x="8945012" y="2020642"/>
            <a:ext cx="538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C2388BE-84E8-4762-B83B-C147FC23D080}"/>
              </a:ext>
            </a:extLst>
          </p:cNvPr>
          <p:cNvSpPr txBox="1"/>
          <p:nvPr/>
        </p:nvSpPr>
        <p:spPr>
          <a:xfrm>
            <a:off x="9053106" y="2004024"/>
            <a:ext cx="481222" cy="276999"/>
          </a:xfrm>
          <a:prstGeom prst="rect">
            <a:avLst/>
          </a:prstGeom>
          <a:noFill/>
        </p:spPr>
        <p:txBody>
          <a:bodyPr wrap="none" rtlCol="0">
            <a:spAutoFit/>
          </a:bodyPr>
          <a:lstStyle/>
          <a:p>
            <a:r>
              <a:rPr lang="en-IN" sz="1200" b="1" dirty="0"/>
              <a:t>GND</a:t>
            </a:r>
          </a:p>
        </p:txBody>
      </p:sp>
      <p:sp>
        <p:nvSpPr>
          <p:cNvPr id="36" name="TextBox 35">
            <a:extLst>
              <a:ext uri="{FF2B5EF4-FFF2-40B4-BE49-F238E27FC236}">
                <a16:creationId xmlns:a16="http://schemas.microsoft.com/office/drawing/2014/main" id="{747D19E5-767F-419C-A512-6835CFC8F416}"/>
              </a:ext>
            </a:extLst>
          </p:cNvPr>
          <p:cNvSpPr txBox="1"/>
          <p:nvPr/>
        </p:nvSpPr>
        <p:spPr>
          <a:xfrm>
            <a:off x="9155281" y="1663226"/>
            <a:ext cx="354584" cy="276999"/>
          </a:xfrm>
          <a:prstGeom prst="rect">
            <a:avLst/>
          </a:prstGeom>
          <a:noFill/>
        </p:spPr>
        <p:txBody>
          <a:bodyPr wrap="none" rtlCol="0">
            <a:spAutoFit/>
          </a:bodyPr>
          <a:lstStyle/>
          <a:p>
            <a:r>
              <a:rPr lang="en-IN" sz="1200" b="1" dirty="0"/>
              <a:t>5V</a:t>
            </a:r>
          </a:p>
        </p:txBody>
      </p:sp>
    </p:spTree>
    <p:extLst>
      <p:ext uri="{BB962C8B-B14F-4D97-AF65-F5344CB8AC3E}">
        <p14:creationId xmlns:p14="http://schemas.microsoft.com/office/powerpoint/2010/main" val="1215356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C613AA-9819-414C-8C7D-2691A5C7F5EB}"/>
              </a:ext>
            </a:extLst>
          </p:cNvPr>
          <p:cNvPicPr>
            <a:picLocks noChangeAspect="1"/>
          </p:cNvPicPr>
          <p:nvPr/>
        </p:nvPicPr>
        <p:blipFill>
          <a:blip r:embed="rId2"/>
          <a:stretch>
            <a:fillRect/>
          </a:stretch>
        </p:blipFill>
        <p:spPr>
          <a:xfrm>
            <a:off x="2386012" y="1628775"/>
            <a:ext cx="5000625" cy="3600450"/>
          </a:xfrm>
          <a:prstGeom prst="rect">
            <a:avLst/>
          </a:prstGeom>
        </p:spPr>
      </p:pic>
      <p:cxnSp>
        <p:nvCxnSpPr>
          <p:cNvPr id="13" name="Connector: Elbow 12">
            <a:extLst>
              <a:ext uri="{FF2B5EF4-FFF2-40B4-BE49-F238E27FC236}">
                <a16:creationId xmlns:a16="http://schemas.microsoft.com/office/drawing/2014/main" id="{F75CE678-A911-4266-BF21-4761D0FE06BD}"/>
              </a:ext>
            </a:extLst>
          </p:cNvPr>
          <p:cNvCxnSpPr>
            <a:cxnSpLocks/>
          </p:cNvCxnSpPr>
          <p:nvPr/>
        </p:nvCxnSpPr>
        <p:spPr>
          <a:xfrm rot="5400000">
            <a:off x="4823505" y="2445831"/>
            <a:ext cx="3712944" cy="2288007"/>
          </a:xfrm>
          <a:prstGeom prst="bentConnector3">
            <a:avLst>
              <a:gd name="adj1" fmla="val 99597"/>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BAD552B9-C57B-4FD6-A895-DE3823AD51A2}"/>
              </a:ext>
            </a:extLst>
          </p:cNvPr>
          <p:cNvCxnSpPr>
            <a:cxnSpLocks/>
          </p:cNvCxnSpPr>
          <p:nvPr/>
        </p:nvCxnSpPr>
        <p:spPr>
          <a:xfrm rot="5400000">
            <a:off x="4908645" y="2485143"/>
            <a:ext cx="3552683" cy="2685983"/>
          </a:xfrm>
          <a:prstGeom prst="bentConnector3">
            <a:avLst>
              <a:gd name="adj1" fmla="val 99510"/>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8FE929-2593-482D-BD2D-ED2FD4F4D360}"/>
              </a:ext>
            </a:extLst>
          </p:cNvPr>
          <p:cNvCxnSpPr>
            <a:cxnSpLocks/>
          </p:cNvCxnSpPr>
          <p:nvPr/>
        </p:nvCxnSpPr>
        <p:spPr>
          <a:xfrm flipH="1">
            <a:off x="5537451" y="5053487"/>
            <a:ext cx="1" cy="3928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50E30C9-92AF-4160-8FDB-E6B97262FE08}"/>
              </a:ext>
            </a:extLst>
          </p:cNvPr>
          <p:cNvCxnSpPr>
            <a:cxnSpLocks/>
          </p:cNvCxnSpPr>
          <p:nvPr/>
        </p:nvCxnSpPr>
        <p:spPr>
          <a:xfrm>
            <a:off x="5341990" y="5012143"/>
            <a:ext cx="0" cy="5923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5A8F864-3046-4AA7-9628-59F130438B98}"/>
              </a:ext>
            </a:extLst>
          </p:cNvPr>
          <p:cNvSpPr txBox="1"/>
          <p:nvPr/>
        </p:nvSpPr>
        <p:spPr>
          <a:xfrm>
            <a:off x="9690855" y="347275"/>
            <a:ext cx="1579984" cy="276999"/>
          </a:xfrm>
          <a:prstGeom prst="rect">
            <a:avLst/>
          </a:prstGeom>
          <a:noFill/>
        </p:spPr>
        <p:txBody>
          <a:bodyPr wrap="none" rtlCol="0">
            <a:spAutoFit/>
          </a:bodyPr>
          <a:lstStyle/>
          <a:p>
            <a:r>
              <a:rPr lang="en-IN" sz="1200" b="1" dirty="0"/>
              <a:t>ESP32-CAM + OV2640</a:t>
            </a:r>
          </a:p>
        </p:txBody>
      </p:sp>
      <p:sp>
        <p:nvSpPr>
          <p:cNvPr id="25" name="TextBox 24">
            <a:extLst>
              <a:ext uri="{FF2B5EF4-FFF2-40B4-BE49-F238E27FC236}">
                <a16:creationId xmlns:a16="http://schemas.microsoft.com/office/drawing/2014/main" id="{BE2DF85C-DC2D-4705-891C-5C774B009880}"/>
              </a:ext>
            </a:extLst>
          </p:cNvPr>
          <p:cNvSpPr txBox="1"/>
          <p:nvPr/>
        </p:nvSpPr>
        <p:spPr>
          <a:xfrm>
            <a:off x="95250" y="116443"/>
            <a:ext cx="2013693" cy="369332"/>
          </a:xfrm>
          <a:prstGeom prst="rect">
            <a:avLst/>
          </a:prstGeom>
          <a:noFill/>
        </p:spPr>
        <p:txBody>
          <a:bodyPr wrap="none" rtlCol="0">
            <a:spAutoFit/>
          </a:bodyPr>
          <a:lstStyle/>
          <a:p>
            <a:r>
              <a:rPr lang="en-IN" dirty="0"/>
              <a:t>GPS Module Wiring</a:t>
            </a:r>
          </a:p>
        </p:txBody>
      </p:sp>
      <p:sp>
        <p:nvSpPr>
          <p:cNvPr id="35" name="TextBox 34">
            <a:extLst>
              <a:ext uri="{FF2B5EF4-FFF2-40B4-BE49-F238E27FC236}">
                <a16:creationId xmlns:a16="http://schemas.microsoft.com/office/drawing/2014/main" id="{5C2388BE-84E8-4762-B83B-C147FC23D080}"/>
              </a:ext>
            </a:extLst>
          </p:cNvPr>
          <p:cNvSpPr txBox="1"/>
          <p:nvPr/>
        </p:nvSpPr>
        <p:spPr>
          <a:xfrm>
            <a:off x="8105315" y="1477080"/>
            <a:ext cx="481222" cy="276999"/>
          </a:xfrm>
          <a:prstGeom prst="rect">
            <a:avLst/>
          </a:prstGeom>
          <a:noFill/>
        </p:spPr>
        <p:txBody>
          <a:bodyPr wrap="none" rtlCol="0">
            <a:spAutoFit/>
          </a:bodyPr>
          <a:lstStyle/>
          <a:p>
            <a:r>
              <a:rPr lang="en-IN" sz="1200" b="1" dirty="0"/>
              <a:t>GND</a:t>
            </a:r>
          </a:p>
        </p:txBody>
      </p:sp>
      <p:sp>
        <p:nvSpPr>
          <p:cNvPr id="36" name="TextBox 35">
            <a:extLst>
              <a:ext uri="{FF2B5EF4-FFF2-40B4-BE49-F238E27FC236}">
                <a16:creationId xmlns:a16="http://schemas.microsoft.com/office/drawing/2014/main" id="{747D19E5-767F-419C-A512-6835CFC8F416}"/>
              </a:ext>
            </a:extLst>
          </p:cNvPr>
          <p:cNvSpPr txBox="1"/>
          <p:nvPr/>
        </p:nvSpPr>
        <p:spPr>
          <a:xfrm>
            <a:off x="8185272" y="2051793"/>
            <a:ext cx="354584" cy="276999"/>
          </a:xfrm>
          <a:prstGeom prst="rect">
            <a:avLst/>
          </a:prstGeom>
          <a:noFill/>
        </p:spPr>
        <p:txBody>
          <a:bodyPr wrap="none" rtlCol="0">
            <a:spAutoFit/>
          </a:bodyPr>
          <a:lstStyle/>
          <a:p>
            <a:r>
              <a:rPr lang="en-IN" sz="1200" b="1" dirty="0"/>
              <a:t>5V</a:t>
            </a:r>
          </a:p>
        </p:txBody>
      </p:sp>
      <p:pic>
        <p:nvPicPr>
          <p:cNvPr id="15" name="Picture 4">
            <a:extLst>
              <a:ext uri="{FF2B5EF4-FFF2-40B4-BE49-F238E27FC236}">
                <a16:creationId xmlns:a16="http://schemas.microsoft.com/office/drawing/2014/main" id="{87F3938A-BCD4-4657-9987-E6AE61B73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537937">
            <a:off x="9489793" y="1029876"/>
            <a:ext cx="1327547" cy="132754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1173645-CEA2-4D45-B7D5-EFC172454E23}"/>
              </a:ext>
            </a:extLst>
          </p:cNvPr>
          <p:cNvPicPr>
            <a:picLocks noChangeAspect="1"/>
          </p:cNvPicPr>
          <p:nvPr/>
        </p:nvPicPr>
        <p:blipFill>
          <a:blip r:embed="rId4"/>
          <a:stretch>
            <a:fillRect/>
          </a:stretch>
        </p:blipFill>
        <p:spPr>
          <a:xfrm>
            <a:off x="8506580" y="1354117"/>
            <a:ext cx="1510670" cy="1079050"/>
          </a:xfrm>
          <a:prstGeom prst="rect">
            <a:avLst/>
          </a:prstGeom>
        </p:spPr>
      </p:pic>
      <p:cxnSp>
        <p:nvCxnSpPr>
          <p:cNvPr id="45" name="Straight Connector 44">
            <a:extLst>
              <a:ext uri="{FF2B5EF4-FFF2-40B4-BE49-F238E27FC236}">
                <a16:creationId xmlns:a16="http://schemas.microsoft.com/office/drawing/2014/main" id="{60E6F617-53EE-4D64-9B24-0F57A68C6EF7}"/>
              </a:ext>
            </a:extLst>
          </p:cNvPr>
          <p:cNvCxnSpPr>
            <a:cxnSpLocks/>
          </p:cNvCxnSpPr>
          <p:nvPr/>
        </p:nvCxnSpPr>
        <p:spPr>
          <a:xfrm>
            <a:off x="8021266" y="2051793"/>
            <a:ext cx="5389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8E1CA4C-CBAD-4B0D-A1AA-5CAB1FA489DA}"/>
              </a:ext>
            </a:extLst>
          </p:cNvPr>
          <p:cNvCxnSpPr>
            <a:cxnSpLocks/>
          </p:cNvCxnSpPr>
          <p:nvPr/>
        </p:nvCxnSpPr>
        <p:spPr>
          <a:xfrm>
            <a:off x="7823980" y="1733362"/>
            <a:ext cx="7362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6725EE6-FCD2-491B-8EFE-5B49ABAD392D}"/>
              </a:ext>
            </a:extLst>
          </p:cNvPr>
          <p:cNvCxnSpPr>
            <a:cxnSpLocks/>
          </p:cNvCxnSpPr>
          <p:nvPr/>
        </p:nvCxnSpPr>
        <p:spPr>
          <a:xfrm>
            <a:off x="7048500" y="1847662"/>
            <a:ext cx="1511741"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D0FFD4F-F717-4C15-ADE3-9CBB94BCB51B}"/>
              </a:ext>
            </a:extLst>
          </p:cNvPr>
          <p:cNvCxnSpPr>
            <a:cxnSpLocks/>
          </p:cNvCxnSpPr>
          <p:nvPr/>
        </p:nvCxnSpPr>
        <p:spPr>
          <a:xfrm>
            <a:off x="7556500" y="1955612"/>
            <a:ext cx="1030037"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E614311-161A-44E1-A9DC-53F387A7DFA0}"/>
              </a:ext>
            </a:extLst>
          </p:cNvPr>
          <p:cNvCxnSpPr>
            <a:cxnSpLocks/>
          </p:cNvCxnSpPr>
          <p:nvPr/>
        </p:nvCxnSpPr>
        <p:spPr>
          <a:xfrm>
            <a:off x="6868949" y="1431686"/>
            <a:ext cx="0" cy="394177"/>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B519F00A-8BB2-476D-A08A-F128FAB22792}"/>
              </a:ext>
            </a:extLst>
          </p:cNvPr>
          <p:cNvCxnSpPr/>
          <p:nvPr/>
        </p:nvCxnSpPr>
        <p:spPr>
          <a:xfrm>
            <a:off x="6868949" y="1431686"/>
            <a:ext cx="687551" cy="523926"/>
          </a:xfrm>
          <a:prstGeom prst="bentConnector3">
            <a:avLst>
              <a:gd name="adj1" fmla="val 98949"/>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25F992F-9675-41D4-BE51-F430A6D58881}"/>
              </a:ext>
            </a:extLst>
          </p:cNvPr>
          <p:cNvSpPr txBox="1"/>
          <p:nvPr/>
        </p:nvSpPr>
        <p:spPr>
          <a:xfrm>
            <a:off x="8776044" y="1077353"/>
            <a:ext cx="971741" cy="276999"/>
          </a:xfrm>
          <a:prstGeom prst="rect">
            <a:avLst/>
          </a:prstGeom>
          <a:noFill/>
        </p:spPr>
        <p:txBody>
          <a:bodyPr wrap="none" rtlCol="0">
            <a:spAutoFit/>
          </a:bodyPr>
          <a:lstStyle/>
          <a:p>
            <a:r>
              <a:rPr lang="en-IN" sz="1200" b="1" dirty="0"/>
              <a:t>GPS Module</a:t>
            </a:r>
          </a:p>
        </p:txBody>
      </p:sp>
      <p:sp>
        <p:nvSpPr>
          <p:cNvPr id="51" name="TextBox 50">
            <a:extLst>
              <a:ext uri="{FF2B5EF4-FFF2-40B4-BE49-F238E27FC236}">
                <a16:creationId xmlns:a16="http://schemas.microsoft.com/office/drawing/2014/main" id="{AEF71CF6-2689-4C65-9C33-84E17942DB1C}"/>
              </a:ext>
            </a:extLst>
          </p:cNvPr>
          <p:cNvSpPr txBox="1"/>
          <p:nvPr/>
        </p:nvSpPr>
        <p:spPr>
          <a:xfrm>
            <a:off x="10053703" y="1868387"/>
            <a:ext cx="729623" cy="276999"/>
          </a:xfrm>
          <a:prstGeom prst="rect">
            <a:avLst/>
          </a:prstGeom>
          <a:noFill/>
        </p:spPr>
        <p:txBody>
          <a:bodyPr wrap="none" rtlCol="0">
            <a:spAutoFit/>
          </a:bodyPr>
          <a:lstStyle/>
          <a:p>
            <a:r>
              <a:rPr lang="en-IN" sz="1200" b="1" dirty="0"/>
              <a:t>Antenna</a:t>
            </a:r>
          </a:p>
        </p:txBody>
      </p:sp>
    </p:spTree>
    <p:extLst>
      <p:ext uri="{BB962C8B-B14F-4D97-AF65-F5344CB8AC3E}">
        <p14:creationId xmlns:p14="http://schemas.microsoft.com/office/powerpoint/2010/main" val="792432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AB2DCC-0665-46E5-81D9-B4731EDF2D58}"/>
              </a:ext>
            </a:extLst>
          </p:cNvPr>
          <p:cNvPicPr>
            <a:picLocks noChangeAspect="1"/>
          </p:cNvPicPr>
          <p:nvPr/>
        </p:nvPicPr>
        <p:blipFill>
          <a:blip r:embed="rId2"/>
          <a:stretch>
            <a:fillRect/>
          </a:stretch>
        </p:blipFill>
        <p:spPr>
          <a:xfrm>
            <a:off x="266700" y="638175"/>
            <a:ext cx="5162550" cy="5924550"/>
          </a:xfrm>
          <a:prstGeom prst="rect">
            <a:avLst/>
          </a:prstGeom>
        </p:spPr>
      </p:pic>
      <p:sp>
        <p:nvSpPr>
          <p:cNvPr id="4" name="TextBox 3">
            <a:extLst>
              <a:ext uri="{FF2B5EF4-FFF2-40B4-BE49-F238E27FC236}">
                <a16:creationId xmlns:a16="http://schemas.microsoft.com/office/drawing/2014/main" id="{050A4173-F236-454A-BBCE-49B0FB8E5B51}"/>
              </a:ext>
            </a:extLst>
          </p:cNvPr>
          <p:cNvSpPr txBox="1"/>
          <p:nvPr/>
        </p:nvSpPr>
        <p:spPr>
          <a:xfrm>
            <a:off x="0" y="97393"/>
            <a:ext cx="1479508" cy="369332"/>
          </a:xfrm>
          <a:prstGeom prst="rect">
            <a:avLst/>
          </a:prstGeom>
          <a:noFill/>
        </p:spPr>
        <p:txBody>
          <a:bodyPr wrap="none" rtlCol="0">
            <a:spAutoFit/>
          </a:bodyPr>
          <a:lstStyle/>
          <a:p>
            <a:r>
              <a:rPr lang="en-IN" dirty="0"/>
              <a:t>Buzzer Wiring</a:t>
            </a:r>
          </a:p>
        </p:txBody>
      </p:sp>
      <p:sp>
        <p:nvSpPr>
          <p:cNvPr id="5" name="TextBox 4">
            <a:extLst>
              <a:ext uri="{FF2B5EF4-FFF2-40B4-BE49-F238E27FC236}">
                <a16:creationId xmlns:a16="http://schemas.microsoft.com/office/drawing/2014/main" id="{17AB0236-69FC-4238-85C3-B1AB369D720A}"/>
              </a:ext>
            </a:extLst>
          </p:cNvPr>
          <p:cNvSpPr txBox="1"/>
          <p:nvPr/>
        </p:nvSpPr>
        <p:spPr>
          <a:xfrm>
            <a:off x="2597093" y="2650495"/>
            <a:ext cx="351378" cy="246221"/>
          </a:xfrm>
          <a:prstGeom prst="rect">
            <a:avLst/>
          </a:prstGeom>
          <a:noFill/>
        </p:spPr>
        <p:txBody>
          <a:bodyPr wrap="none" rtlCol="0">
            <a:spAutoFit/>
          </a:bodyPr>
          <a:lstStyle/>
          <a:p>
            <a:r>
              <a:rPr lang="en-IN" sz="1000" b="1" dirty="0"/>
              <a:t>DO</a:t>
            </a:r>
          </a:p>
        </p:txBody>
      </p:sp>
      <p:pic>
        <p:nvPicPr>
          <p:cNvPr id="6" name="Picture 5">
            <a:extLst>
              <a:ext uri="{FF2B5EF4-FFF2-40B4-BE49-F238E27FC236}">
                <a16:creationId xmlns:a16="http://schemas.microsoft.com/office/drawing/2014/main" id="{DFE79D46-6DF3-4B97-AFB5-54DC3C676011}"/>
              </a:ext>
            </a:extLst>
          </p:cNvPr>
          <p:cNvPicPr>
            <a:picLocks noChangeAspect="1"/>
          </p:cNvPicPr>
          <p:nvPr/>
        </p:nvPicPr>
        <p:blipFill>
          <a:blip r:embed="rId3"/>
          <a:stretch>
            <a:fillRect/>
          </a:stretch>
        </p:blipFill>
        <p:spPr>
          <a:xfrm>
            <a:off x="5961060" y="0"/>
            <a:ext cx="5756279" cy="6858000"/>
          </a:xfrm>
          <a:prstGeom prst="rect">
            <a:avLst/>
          </a:prstGeom>
        </p:spPr>
      </p:pic>
      <p:sp>
        <p:nvSpPr>
          <p:cNvPr id="9" name="TextBox 8">
            <a:extLst>
              <a:ext uri="{FF2B5EF4-FFF2-40B4-BE49-F238E27FC236}">
                <a16:creationId xmlns:a16="http://schemas.microsoft.com/office/drawing/2014/main" id="{FAAFE577-ED1B-41AB-9EE6-04D88BB23C36}"/>
              </a:ext>
            </a:extLst>
          </p:cNvPr>
          <p:cNvSpPr txBox="1"/>
          <p:nvPr/>
        </p:nvSpPr>
        <p:spPr>
          <a:xfrm>
            <a:off x="8663510" y="2650494"/>
            <a:ext cx="351378" cy="246221"/>
          </a:xfrm>
          <a:prstGeom prst="rect">
            <a:avLst/>
          </a:prstGeom>
          <a:noFill/>
        </p:spPr>
        <p:txBody>
          <a:bodyPr wrap="none" rtlCol="0">
            <a:spAutoFit/>
          </a:bodyPr>
          <a:lstStyle/>
          <a:p>
            <a:r>
              <a:rPr lang="en-IN" sz="1000" b="1" dirty="0"/>
              <a:t>DO</a:t>
            </a:r>
          </a:p>
        </p:txBody>
      </p:sp>
    </p:spTree>
    <p:extLst>
      <p:ext uri="{BB962C8B-B14F-4D97-AF65-F5344CB8AC3E}">
        <p14:creationId xmlns:p14="http://schemas.microsoft.com/office/powerpoint/2010/main" val="2574525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5E129E-9768-4C64-8859-5EBA847DFEFF}"/>
              </a:ext>
            </a:extLst>
          </p:cNvPr>
          <p:cNvPicPr>
            <a:picLocks noChangeAspect="1"/>
          </p:cNvPicPr>
          <p:nvPr/>
        </p:nvPicPr>
        <p:blipFill>
          <a:blip r:embed="rId2"/>
          <a:stretch>
            <a:fillRect/>
          </a:stretch>
        </p:blipFill>
        <p:spPr>
          <a:xfrm>
            <a:off x="2124075" y="147637"/>
            <a:ext cx="10001250" cy="6677025"/>
          </a:xfrm>
          <a:prstGeom prst="rect">
            <a:avLst/>
          </a:prstGeom>
        </p:spPr>
      </p:pic>
      <p:sp>
        <p:nvSpPr>
          <p:cNvPr id="6" name="TextBox 5">
            <a:extLst>
              <a:ext uri="{FF2B5EF4-FFF2-40B4-BE49-F238E27FC236}">
                <a16:creationId xmlns:a16="http://schemas.microsoft.com/office/drawing/2014/main" id="{360C540D-50FC-4D74-9371-3678A52EC48D}"/>
              </a:ext>
            </a:extLst>
          </p:cNvPr>
          <p:cNvSpPr txBox="1"/>
          <p:nvPr/>
        </p:nvSpPr>
        <p:spPr>
          <a:xfrm>
            <a:off x="2124075" y="0"/>
            <a:ext cx="3366114" cy="369332"/>
          </a:xfrm>
          <a:prstGeom prst="rect">
            <a:avLst/>
          </a:prstGeom>
          <a:noFill/>
        </p:spPr>
        <p:txBody>
          <a:bodyPr wrap="none" rtlCol="0">
            <a:spAutoFit/>
          </a:bodyPr>
          <a:lstStyle/>
          <a:p>
            <a:r>
              <a:rPr lang="en-IN" dirty="0"/>
              <a:t>Ultrasonic distance sensor  Wiring</a:t>
            </a:r>
          </a:p>
        </p:txBody>
      </p:sp>
      <p:sp>
        <p:nvSpPr>
          <p:cNvPr id="7" name="TextBox 6">
            <a:extLst>
              <a:ext uri="{FF2B5EF4-FFF2-40B4-BE49-F238E27FC236}">
                <a16:creationId xmlns:a16="http://schemas.microsoft.com/office/drawing/2014/main" id="{8152A0D9-4748-4A2C-9D6E-FC7AC9C6B42A}"/>
              </a:ext>
            </a:extLst>
          </p:cNvPr>
          <p:cNvSpPr txBox="1"/>
          <p:nvPr/>
        </p:nvSpPr>
        <p:spPr>
          <a:xfrm>
            <a:off x="5044251" y="659129"/>
            <a:ext cx="298480" cy="246221"/>
          </a:xfrm>
          <a:prstGeom prst="rect">
            <a:avLst/>
          </a:prstGeom>
          <a:noFill/>
        </p:spPr>
        <p:txBody>
          <a:bodyPr wrap="none" rtlCol="0">
            <a:spAutoFit/>
          </a:bodyPr>
          <a:lstStyle/>
          <a:p>
            <a:r>
              <a:rPr lang="en-IN" sz="1000" b="1" dirty="0"/>
              <a:t>DI</a:t>
            </a:r>
          </a:p>
        </p:txBody>
      </p:sp>
      <p:sp>
        <p:nvSpPr>
          <p:cNvPr id="8" name="TextBox 7">
            <a:extLst>
              <a:ext uri="{FF2B5EF4-FFF2-40B4-BE49-F238E27FC236}">
                <a16:creationId xmlns:a16="http://schemas.microsoft.com/office/drawing/2014/main" id="{E61B806D-40A3-44F5-9218-8BDB97B155CD}"/>
              </a:ext>
            </a:extLst>
          </p:cNvPr>
          <p:cNvSpPr txBox="1"/>
          <p:nvPr/>
        </p:nvSpPr>
        <p:spPr>
          <a:xfrm>
            <a:off x="5276056" y="393858"/>
            <a:ext cx="298480" cy="246221"/>
          </a:xfrm>
          <a:prstGeom prst="rect">
            <a:avLst/>
          </a:prstGeom>
          <a:noFill/>
        </p:spPr>
        <p:txBody>
          <a:bodyPr wrap="none" rtlCol="0">
            <a:spAutoFit/>
          </a:bodyPr>
          <a:lstStyle/>
          <a:p>
            <a:r>
              <a:rPr lang="en-IN" sz="1000" b="1" dirty="0"/>
              <a:t>DI</a:t>
            </a:r>
          </a:p>
        </p:txBody>
      </p:sp>
    </p:spTree>
    <p:extLst>
      <p:ext uri="{BB962C8B-B14F-4D97-AF65-F5344CB8AC3E}">
        <p14:creationId xmlns:p14="http://schemas.microsoft.com/office/powerpoint/2010/main" val="2069261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3CCDD0-E59D-4A2D-B597-35741E1903E6}"/>
              </a:ext>
            </a:extLst>
          </p:cNvPr>
          <p:cNvPicPr>
            <a:picLocks noChangeAspect="1"/>
          </p:cNvPicPr>
          <p:nvPr/>
        </p:nvPicPr>
        <p:blipFill>
          <a:blip r:embed="rId2"/>
          <a:stretch>
            <a:fillRect/>
          </a:stretch>
        </p:blipFill>
        <p:spPr>
          <a:xfrm>
            <a:off x="347662" y="171450"/>
            <a:ext cx="11496675" cy="6515100"/>
          </a:xfrm>
          <a:prstGeom prst="rect">
            <a:avLst/>
          </a:prstGeom>
        </p:spPr>
      </p:pic>
      <p:sp>
        <p:nvSpPr>
          <p:cNvPr id="5" name="TextBox 4">
            <a:extLst>
              <a:ext uri="{FF2B5EF4-FFF2-40B4-BE49-F238E27FC236}">
                <a16:creationId xmlns:a16="http://schemas.microsoft.com/office/drawing/2014/main" id="{59F216F0-623B-428E-A96B-4241058A9752}"/>
              </a:ext>
            </a:extLst>
          </p:cNvPr>
          <p:cNvSpPr txBox="1"/>
          <p:nvPr/>
        </p:nvSpPr>
        <p:spPr>
          <a:xfrm>
            <a:off x="9118955" y="3912230"/>
            <a:ext cx="394660" cy="246221"/>
          </a:xfrm>
          <a:prstGeom prst="rect">
            <a:avLst/>
          </a:prstGeom>
          <a:noFill/>
        </p:spPr>
        <p:txBody>
          <a:bodyPr wrap="none" rtlCol="0">
            <a:spAutoFit/>
          </a:bodyPr>
          <a:lstStyle/>
          <a:p>
            <a:r>
              <a:rPr lang="en-IN" sz="1000" b="1" dirty="0"/>
              <a:t>VCC</a:t>
            </a:r>
          </a:p>
        </p:txBody>
      </p:sp>
      <p:sp>
        <p:nvSpPr>
          <p:cNvPr id="6" name="TextBox 5">
            <a:extLst>
              <a:ext uri="{FF2B5EF4-FFF2-40B4-BE49-F238E27FC236}">
                <a16:creationId xmlns:a16="http://schemas.microsoft.com/office/drawing/2014/main" id="{E6ACA43D-5E41-42EF-9F52-5E8CD87A448E}"/>
              </a:ext>
            </a:extLst>
          </p:cNvPr>
          <p:cNvSpPr txBox="1"/>
          <p:nvPr/>
        </p:nvSpPr>
        <p:spPr>
          <a:xfrm>
            <a:off x="9416623" y="3912230"/>
            <a:ext cx="327334" cy="246221"/>
          </a:xfrm>
          <a:prstGeom prst="rect">
            <a:avLst/>
          </a:prstGeom>
          <a:noFill/>
        </p:spPr>
        <p:txBody>
          <a:bodyPr wrap="none" rtlCol="0">
            <a:spAutoFit/>
          </a:bodyPr>
          <a:lstStyle/>
          <a:p>
            <a:r>
              <a:rPr lang="en-IN" sz="1000" b="1" dirty="0"/>
              <a:t>RX</a:t>
            </a:r>
          </a:p>
        </p:txBody>
      </p:sp>
      <p:sp>
        <p:nvSpPr>
          <p:cNvPr id="7" name="TextBox 6">
            <a:extLst>
              <a:ext uri="{FF2B5EF4-FFF2-40B4-BE49-F238E27FC236}">
                <a16:creationId xmlns:a16="http://schemas.microsoft.com/office/drawing/2014/main" id="{9EF77534-4DAB-46D3-9A1E-586FBFA14A8E}"/>
              </a:ext>
            </a:extLst>
          </p:cNvPr>
          <p:cNvSpPr txBox="1"/>
          <p:nvPr/>
        </p:nvSpPr>
        <p:spPr>
          <a:xfrm>
            <a:off x="9136252" y="2926720"/>
            <a:ext cx="319318" cy="246221"/>
          </a:xfrm>
          <a:prstGeom prst="rect">
            <a:avLst/>
          </a:prstGeom>
          <a:noFill/>
        </p:spPr>
        <p:txBody>
          <a:bodyPr wrap="none" rtlCol="0">
            <a:spAutoFit/>
          </a:bodyPr>
          <a:lstStyle/>
          <a:p>
            <a:r>
              <a:rPr lang="en-IN" sz="1000" b="1" dirty="0"/>
              <a:t>TX</a:t>
            </a:r>
          </a:p>
        </p:txBody>
      </p:sp>
      <p:sp>
        <p:nvSpPr>
          <p:cNvPr id="8" name="TextBox 7">
            <a:extLst>
              <a:ext uri="{FF2B5EF4-FFF2-40B4-BE49-F238E27FC236}">
                <a16:creationId xmlns:a16="http://schemas.microsoft.com/office/drawing/2014/main" id="{AD874F04-3F9D-4B27-B0C8-23B475762830}"/>
              </a:ext>
            </a:extLst>
          </p:cNvPr>
          <p:cNvSpPr txBox="1"/>
          <p:nvPr/>
        </p:nvSpPr>
        <p:spPr>
          <a:xfrm>
            <a:off x="9368998" y="2926720"/>
            <a:ext cx="431528" cy="246221"/>
          </a:xfrm>
          <a:prstGeom prst="rect">
            <a:avLst/>
          </a:prstGeom>
          <a:noFill/>
        </p:spPr>
        <p:txBody>
          <a:bodyPr wrap="none" rtlCol="0">
            <a:spAutoFit/>
          </a:bodyPr>
          <a:lstStyle/>
          <a:p>
            <a:r>
              <a:rPr lang="en-IN" sz="1000" b="1" dirty="0"/>
              <a:t>GND</a:t>
            </a:r>
          </a:p>
        </p:txBody>
      </p:sp>
      <p:sp>
        <p:nvSpPr>
          <p:cNvPr id="9" name="TextBox 8">
            <a:extLst>
              <a:ext uri="{FF2B5EF4-FFF2-40B4-BE49-F238E27FC236}">
                <a16:creationId xmlns:a16="http://schemas.microsoft.com/office/drawing/2014/main" id="{BFBC11C5-47E8-4E04-9812-9AFED7A05F18}"/>
              </a:ext>
            </a:extLst>
          </p:cNvPr>
          <p:cNvSpPr txBox="1"/>
          <p:nvPr/>
        </p:nvSpPr>
        <p:spPr>
          <a:xfrm>
            <a:off x="9126727" y="3408521"/>
            <a:ext cx="332142" cy="246221"/>
          </a:xfrm>
          <a:prstGeom prst="rect">
            <a:avLst/>
          </a:prstGeom>
          <a:noFill/>
        </p:spPr>
        <p:txBody>
          <a:bodyPr wrap="none" rtlCol="0">
            <a:spAutoFit/>
          </a:bodyPr>
          <a:lstStyle/>
          <a:p>
            <a:r>
              <a:rPr lang="en-IN" sz="1000" b="1" dirty="0"/>
              <a:t>EN</a:t>
            </a:r>
          </a:p>
        </p:txBody>
      </p:sp>
      <p:sp>
        <p:nvSpPr>
          <p:cNvPr id="13" name="TextBox 12">
            <a:extLst>
              <a:ext uri="{FF2B5EF4-FFF2-40B4-BE49-F238E27FC236}">
                <a16:creationId xmlns:a16="http://schemas.microsoft.com/office/drawing/2014/main" id="{FFBEF53B-A28C-4389-A86D-12400FAD4DFA}"/>
              </a:ext>
            </a:extLst>
          </p:cNvPr>
          <p:cNvSpPr txBox="1"/>
          <p:nvPr/>
        </p:nvSpPr>
        <p:spPr>
          <a:xfrm>
            <a:off x="9945888" y="2613995"/>
            <a:ext cx="726609" cy="276999"/>
          </a:xfrm>
          <a:prstGeom prst="rect">
            <a:avLst/>
          </a:prstGeom>
          <a:noFill/>
        </p:spPr>
        <p:txBody>
          <a:bodyPr wrap="none" rtlCol="0">
            <a:spAutoFit/>
          </a:bodyPr>
          <a:lstStyle/>
          <a:p>
            <a:r>
              <a:rPr lang="en-IN" sz="1200" b="1" dirty="0"/>
              <a:t>ESP8266</a:t>
            </a:r>
          </a:p>
        </p:txBody>
      </p:sp>
      <p:sp>
        <p:nvSpPr>
          <p:cNvPr id="14" name="TextBox 13">
            <a:extLst>
              <a:ext uri="{FF2B5EF4-FFF2-40B4-BE49-F238E27FC236}">
                <a16:creationId xmlns:a16="http://schemas.microsoft.com/office/drawing/2014/main" id="{70D32510-7049-4A43-9272-067BDA7A9C38}"/>
              </a:ext>
            </a:extLst>
          </p:cNvPr>
          <p:cNvSpPr txBox="1"/>
          <p:nvPr/>
        </p:nvSpPr>
        <p:spPr>
          <a:xfrm>
            <a:off x="0" y="0"/>
            <a:ext cx="2986074" cy="369332"/>
          </a:xfrm>
          <a:prstGeom prst="rect">
            <a:avLst/>
          </a:prstGeom>
          <a:noFill/>
        </p:spPr>
        <p:txBody>
          <a:bodyPr wrap="none" rtlCol="0">
            <a:spAutoFit/>
          </a:bodyPr>
          <a:lstStyle/>
          <a:p>
            <a:r>
              <a:rPr lang="en-IN" dirty="0"/>
              <a:t>ESP8266 Wi-Fi Module Wiring</a:t>
            </a:r>
          </a:p>
        </p:txBody>
      </p:sp>
    </p:spTree>
    <p:extLst>
      <p:ext uri="{BB962C8B-B14F-4D97-AF65-F5344CB8AC3E}">
        <p14:creationId xmlns:p14="http://schemas.microsoft.com/office/powerpoint/2010/main" val="1559403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A446AF-4368-4C7A-A17D-B2EF747450C3}"/>
              </a:ext>
            </a:extLst>
          </p:cNvPr>
          <p:cNvPicPr>
            <a:picLocks noChangeAspect="1"/>
          </p:cNvPicPr>
          <p:nvPr/>
        </p:nvPicPr>
        <p:blipFill>
          <a:blip r:embed="rId2"/>
          <a:stretch>
            <a:fillRect/>
          </a:stretch>
        </p:blipFill>
        <p:spPr>
          <a:xfrm rot="19159551">
            <a:off x="1395413" y="442912"/>
            <a:ext cx="5400675" cy="4981575"/>
          </a:xfrm>
          <a:prstGeom prst="rect">
            <a:avLst/>
          </a:prstGeom>
        </p:spPr>
      </p:pic>
      <p:pic>
        <p:nvPicPr>
          <p:cNvPr id="4098" name="Picture 2" descr="Image result for Arduino IDE">
            <a:extLst>
              <a:ext uri="{FF2B5EF4-FFF2-40B4-BE49-F238E27FC236}">
                <a16:creationId xmlns:a16="http://schemas.microsoft.com/office/drawing/2014/main" id="{2D7A22DF-8058-43BA-BAF1-F36F98B71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200" y="4030398"/>
            <a:ext cx="2419350" cy="1646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933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1245E2-5DD6-4BDF-8BE2-28AF9ABF8F2D}"/>
              </a:ext>
            </a:extLst>
          </p:cNvPr>
          <p:cNvPicPr>
            <a:picLocks noChangeAspect="1"/>
          </p:cNvPicPr>
          <p:nvPr/>
        </p:nvPicPr>
        <p:blipFill>
          <a:blip r:embed="rId2"/>
          <a:stretch>
            <a:fillRect/>
          </a:stretch>
        </p:blipFill>
        <p:spPr>
          <a:xfrm>
            <a:off x="600075" y="438150"/>
            <a:ext cx="6305550" cy="2990850"/>
          </a:xfrm>
          <a:prstGeom prst="rect">
            <a:avLst/>
          </a:prstGeom>
        </p:spPr>
      </p:pic>
      <p:pic>
        <p:nvPicPr>
          <p:cNvPr id="3" name="Picture 2">
            <a:extLst>
              <a:ext uri="{FF2B5EF4-FFF2-40B4-BE49-F238E27FC236}">
                <a16:creationId xmlns:a16="http://schemas.microsoft.com/office/drawing/2014/main" id="{12FEEE8E-3BB8-4545-BFC1-727325F883ED}"/>
              </a:ext>
            </a:extLst>
          </p:cNvPr>
          <p:cNvPicPr>
            <a:picLocks noChangeAspect="1"/>
          </p:cNvPicPr>
          <p:nvPr/>
        </p:nvPicPr>
        <p:blipFill>
          <a:blip r:embed="rId3"/>
          <a:stretch>
            <a:fillRect/>
          </a:stretch>
        </p:blipFill>
        <p:spPr>
          <a:xfrm>
            <a:off x="5710237" y="2647950"/>
            <a:ext cx="6334125" cy="4114800"/>
          </a:xfrm>
          <a:prstGeom prst="rect">
            <a:avLst/>
          </a:prstGeom>
        </p:spPr>
      </p:pic>
    </p:spTree>
    <p:extLst>
      <p:ext uri="{BB962C8B-B14F-4D97-AF65-F5344CB8AC3E}">
        <p14:creationId xmlns:p14="http://schemas.microsoft.com/office/powerpoint/2010/main" val="360046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412D35D-750B-4BA4-A1A4-1F51431D78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935832"/>
            <a:ext cx="7419975" cy="55649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3400DC-6DDC-4023-AEDE-387A729934BB}"/>
              </a:ext>
            </a:extLst>
          </p:cNvPr>
          <p:cNvPicPr>
            <a:picLocks noChangeAspect="1"/>
          </p:cNvPicPr>
          <p:nvPr/>
        </p:nvPicPr>
        <p:blipFill>
          <a:blip r:embed="rId3"/>
          <a:stretch>
            <a:fillRect/>
          </a:stretch>
        </p:blipFill>
        <p:spPr>
          <a:xfrm>
            <a:off x="10644167" y="3842385"/>
            <a:ext cx="300515" cy="981077"/>
          </a:xfrm>
          <a:prstGeom prst="rect">
            <a:avLst/>
          </a:prstGeom>
        </p:spPr>
      </p:pic>
      <p:pic>
        <p:nvPicPr>
          <p:cNvPr id="4104" name="Picture 8" descr="Related image">
            <a:extLst>
              <a:ext uri="{FF2B5EF4-FFF2-40B4-BE49-F238E27FC236}">
                <a16:creationId xmlns:a16="http://schemas.microsoft.com/office/drawing/2014/main" id="{F2791E93-EB60-4E84-9504-FD603CDA2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064450" y="3837133"/>
            <a:ext cx="1213038" cy="75962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4B09AD20-C121-4D07-83D1-BC9DE76E3E0C}"/>
              </a:ext>
            </a:extLst>
          </p:cNvPr>
          <p:cNvCxnSpPr>
            <a:cxnSpLocks/>
          </p:cNvCxnSpPr>
          <p:nvPr/>
        </p:nvCxnSpPr>
        <p:spPr>
          <a:xfrm>
            <a:off x="9455149" y="2276475"/>
            <a:ext cx="0" cy="9810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657F965-8BE5-4416-A301-15817AA5CFB1}"/>
              </a:ext>
            </a:extLst>
          </p:cNvPr>
          <p:cNvPicPr>
            <a:picLocks noChangeAspect="1"/>
          </p:cNvPicPr>
          <p:nvPr/>
        </p:nvPicPr>
        <p:blipFill>
          <a:blip r:embed="rId5"/>
          <a:stretch>
            <a:fillRect/>
          </a:stretch>
        </p:blipFill>
        <p:spPr>
          <a:xfrm>
            <a:off x="8873489" y="738185"/>
            <a:ext cx="300515" cy="981077"/>
          </a:xfrm>
          <a:prstGeom prst="rect">
            <a:avLst/>
          </a:prstGeom>
        </p:spPr>
      </p:pic>
      <p:pic>
        <p:nvPicPr>
          <p:cNvPr id="11" name="Picture 10">
            <a:extLst>
              <a:ext uri="{FF2B5EF4-FFF2-40B4-BE49-F238E27FC236}">
                <a16:creationId xmlns:a16="http://schemas.microsoft.com/office/drawing/2014/main" id="{C278587A-86FC-4874-BD96-F6DCAC771355}"/>
              </a:ext>
            </a:extLst>
          </p:cNvPr>
          <p:cNvPicPr>
            <a:picLocks noChangeAspect="1"/>
          </p:cNvPicPr>
          <p:nvPr/>
        </p:nvPicPr>
        <p:blipFill>
          <a:blip r:embed="rId6"/>
          <a:stretch>
            <a:fillRect/>
          </a:stretch>
        </p:blipFill>
        <p:spPr>
          <a:xfrm>
            <a:off x="11317126" y="882610"/>
            <a:ext cx="167368" cy="380762"/>
          </a:xfrm>
          <a:prstGeom prst="rect">
            <a:avLst/>
          </a:prstGeom>
        </p:spPr>
      </p:pic>
      <p:pic>
        <p:nvPicPr>
          <p:cNvPr id="12" name="Picture 11">
            <a:extLst>
              <a:ext uri="{FF2B5EF4-FFF2-40B4-BE49-F238E27FC236}">
                <a16:creationId xmlns:a16="http://schemas.microsoft.com/office/drawing/2014/main" id="{F929F4F7-5435-48E6-94BC-67C4303AA7CD}"/>
              </a:ext>
            </a:extLst>
          </p:cNvPr>
          <p:cNvPicPr>
            <a:picLocks noChangeAspect="1"/>
          </p:cNvPicPr>
          <p:nvPr/>
        </p:nvPicPr>
        <p:blipFill>
          <a:blip r:embed="rId7"/>
          <a:stretch>
            <a:fillRect/>
          </a:stretch>
        </p:blipFill>
        <p:spPr>
          <a:xfrm>
            <a:off x="11034661" y="882610"/>
            <a:ext cx="163479" cy="380762"/>
          </a:xfrm>
          <a:prstGeom prst="rect">
            <a:avLst/>
          </a:prstGeom>
        </p:spPr>
      </p:pic>
      <p:pic>
        <p:nvPicPr>
          <p:cNvPr id="14" name="Picture 13">
            <a:extLst>
              <a:ext uri="{FF2B5EF4-FFF2-40B4-BE49-F238E27FC236}">
                <a16:creationId xmlns:a16="http://schemas.microsoft.com/office/drawing/2014/main" id="{5D96F156-009D-4B13-AD9E-D6A202884891}"/>
              </a:ext>
            </a:extLst>
          </p:cNvPr>
          <p:cNvPicPr>
            <a:picLocks noChangeAspect="1"/>
          </p:cNvPicPr>
          <p:nvPr/>
        </p:nvPicPr>
        <p:blipFill>
          <a:blip r:embed="rId8"/>
          <a:stretch>
            <a:fillRect/>
          </a:stretch>
        </p:blipFill>
        <p:spPr>
          <a:xfrm>
            <a:off x="10470691" y="882610"/>
            <a:ext cx="174945" cy="380762"/>
          </a:xfrm>
          <a:prstGeom prst="rect">
            <a:avLst/>
          </a:prstGeom>
        </p:spPr>
      </p:pic>
      <p:pic>
        <p:nvPicPr>
          <p:cNvPr id="15" name="Picture 14">
            <a:extLst>
              <a:ext uri="{FF2B5EF4-FFF2-40B4-BE49-F238E27FC236}">
                <a16:creationId xmlns:a16="http://schemas.microsoft.com/office/drawing/2014/main" id="{FC96C1D5-5992-4A1E-9084-D61C06EE7043}"/>
              </a:ext>
            </a:extLst>
          </p:cNvPr>
          <p:cNvPicPr>
            <a:picLocks noChangeAspect="1"/>
          </p:cNvPicPr>
          <p:nvPr/>
        </p:nvPicPr>
        <p:blipFill>
          <a:blip r:embed="rId9"/>
          <a:stretch>
            <a:fillRect/>
          </a:stretch>
        </p:blipFill>
        <p:spPr>
          <a:xfrm>
            <a:off x="10531426" y="1254123"/>
            <a:ext cx="128252" cy="311468"/>
          </a:xfrm>
          <a:prstGeom prst="rect">
            <a:avLst/>
          </a:prstGeom>
        </p:spPr>
      </p:pic>
      <p:pic>
        <p:nvPicPr>
          <p:cNvPr id="23" name="Picture 22">
            <a:extLst>
              <a:ext uri="{FF2B5EF4-FFF2-40B4-BE49-F238E27FC236}">
                <a16:creationId xmlns:a16="http://schemas.microsoft.com/office/drawing/2014/main" id="{801B3F78-E7B9-4E3E-9FCC-FDF0999C4CB6}"/>
              </a:ext>
            </a:extLst>
          </p:cNvPr>
          <p:cNvPicPr>
            <a:picLocks noChangeAspect="1"/>
          </p:cNvPicPr>
          <p:nvPr/>
        </p:nvPicPr>
        <p:blipFill>
          <a:blip r:embed="rId9"/>
          <a:stretch>
            <a:fillRect/>
          </a:stretch>
        </p:blipFill>
        <p:spPr>
          <a:xfrm>
            <a:off x="11090635" y="1263372"/>
            <a:ext cx="128252" cy="311468"/>
          </a:xfrm>
          <a:prstGeom prst="rect">
            <a:avLst/>
          </a:prstGeom>
        </p:spPr>
      </p:pic>
      <p:pic>
        <p:nvPicPr>
          <p:cNvPr id="24" name="Picture 23">
            <a:extLst>
              <a:ext uri="{FF2B5EF4-FFF2-40B4-BE49-F238E27FC236}">
                <a16:creationId xmlns:a16="http://schemas.microsoft.com/office/drawing/2014/main" id="{84C3F4B8-F1FC-4949-8131-1A2C872EA75F}"/>
              </a:ext>
            </a:extLst>
          </p:cNvPr>
          <p:cNvPicPr>
            <a:picLocks noChangeAspect="1"/>
          </p:cNvPicPr>
          <p:nvPr/>
        </p:nvPicPr>
        <p:blipFill>
          <a:blip r:embed="rId9"/>
          <a:stretch>
            <a:fillRect/>
          </a:stretch>
        </p:blipFill>
        <p:spPr>
          <a:xfrm>
            <a:off x="11379543" y="1261349"/>
            <a:ext cx="128252" cy="311468"/>
          </a:xfrm>
          <a:prstGeom prst="rect">
            <a:avLst/>
          </a:prstGeom>
        </p:spPr>
      </p:pic>
      <p:pic>
        <p:nvPicPr>
          <p:cNvPr id="25" name="Picture 24">
            <a:extLst>
              <a:ext uri="{FF2B5EF4-FFF2-40B4-BE49-F238E27FC236}">
                <a16:creationId xmlns:a16="http://schemas.microsoft.com/office/drawing/2014/main" id="{12074E7F-0842-4F0D-875B-0BD240D0C0DA}"/>
              </a:ext>
            </a:extLst>
          </p:cNvPr>
          <p:cNvPicPr>
            <a:picLocks noChangeAspect="1"/>
          </p:cNvPicPr>
          <p:nvPr/>
        </p:nvPicPr>
        <p:blipFill>
          <a:blip r:embed="rId6"/>
          <a:stretch>
            <a:fillRect/>
          </a:stretch>
        </p:blipFill>
        <p:spPr>
          <a:xfrm>
            <a:off x="3130462" y="738185"/>
            <a:ext cx="167368" cy="380762"/>
          </a:xfrm>
          <a:prstGeom prst="rect">
            <a:avLst/>
          </a:prstGeom>
        </p:spPr>
      </p:pic>
      <p:pic>
        <p:nvPicPr>
          <p:cNvPr id="26" name="Picture 25">
            <a:extLst>
              <a:ext uri="{FF2B5EF4-FFF2-40B4-BE49-F238E27FC236}">
                <a16:creationId xmlns:a16="http://schemas.microsoft.com/office/drawing/2014/main" id="{B3EAEB59-53DD-429D-836C-378FA8151D9D}"/>
              </a:ext>
            </a:extLst>
          </p:cNvPr>
          <p:cNvPicPr>
            <a:picLocks noChangeAspect="1"/>
          </p:cNvPicPr>
          <p:nvPr/>
        </p:nvPicPr>
        <p:blipFill>
          <a:blip r:embed="rId7"/>
          <a:stretch>
            <a:fillRect/>
          </a:stretch>
        </p:blipFill>
        <p:spPr>
          <a:xfrm>
            <a:off x="2847997" y="738185"/>
            <a:ext cx="163479" cy="380762"/>
          </a:xfrm>
          <a:prstGeom prst="rect">
            <a:avLst/>
          </a:prstGeom>
        </p:spPr>
      </p:pic>
      <p:pic>
        <p:nvPicPr>
          <p:cNvPr id="27" name="Picture 26">
            <a:extLst>
              <a:ext uri="{FF2B5EF4-FFF2-40B4-BE49-F238E27FC236}">
                <a16:creationId xmlns:a16="http://schemas.microsoft.com/office/drawing/2014/main" id="{28AE9A5D-889A-4145-9FFD-7CC15F4F537B}"/>
              </a:ext>
            </a:extLst>
          </p:cNvPr>
          <p:cNvPicPr>
            <a:picLocks noChangeAspect="1"/>
          </p:cNvPicPr>
          <p:nvPr/>
        </p:nvPicPr>
        <p:blipFill>
          <a:blip r:embed="rId10"/>
          <a:stretch>
            <a:fillRect/>
          </a:stretch>
        </p:blipFill>
        <p:spPr>
          <a:xfrm>
            <a:off x="2555367" y="738185"/>
            <a:ext cx="173644" cy="380762"/>
          </a:xfrm>
          <a:prstGeom prst="rect">
            <a:avLst/>
          </a:prstGeom>
        </p:spPr>
      </p:pic>
      <p:pic>
        <p:nvPicPr>
          <p:cNvPr id="28" name="Picture 27">
            <a:extLst>
              <a:ext uri="{FF2B5EF4-FFF2-40B4-BE49-F238E27FC236}">
                <a16:creationId xmlns:a16="http://schemas.microsoft.com/office/drawing/2014/main" id="{2B86EBFC-7EA8-4157-846C-320D05EDEF02}"/>
              </a:ext>
            </a:extLst>
          </p:cNvPr>
          <p:cNvPicPr>
            <a:picLocks noChangeAspect="1"/>
          </p:cNvPicPr>
          <p:nvPr/>
        </p:nvPicPr>
        <p:blipFill>
          <a:blip r:embed="rId8"/>
          <a:stretch>
            <a:fillRect/>
          </a:stretch>
        </p:blipFill>
        <p:spPr>
          <a:xfrm>
            <a:off x="2284027" y="738185"/>
            <a:ext cx="174945" cy="380762"/>
          </a:xfrm>
          <a:prstGeom prst="rect">
            <a:avLst/>
          </a:prstGeom>
        </p:spPr>
      </p:pic>
      <p:pic>
        <p:nvPicPr>
          <p:cNvPr id="29" name="Picture 28">
            <a:extLst>
              <a:ext uri="{FF2B5EF4-FFF2-40B4-BE49-F238E27FC236}">
                <a16:creationId xmlns:a16="http://schemas.microsoft.com/office/drawing/2014/main" id="{9B24ED37-EE21-4D49-8116-86073FCC2425}"/>
              </a:ext>
            </a:extLst>
          </p:cNvPr>
          <p:cNvPicPr>
            <a:picLocks noChangeAspect="1"/>
          </p:cNvPicPr>
          <p:nvPr/>
        </p:nvPicPr>
        <p:blipFill>
          <a:blip r:embed="rId9"/>
          <a:stretch>
            <a:fillRect/>
          </a:stretch>
        </p:blipFill>
        <p:spPr>
          <a:xfrm>
            <a:off x="2344762" y="1109698"/>
            <a:ext cx="128252" cy="311468"/>
          </a:xfrm>
          <a:prstGeom prst="rect">
            <a:avLst/>
          </a:prstGeom>
        </p:spPr>
      </p:pic>
      <p:pic>
        <p:nvPicPr>
          <p:cNvPr id="30" name="Picture 29">
            <a:extLst>
              <a:ext uri="{FF2B5EF4-FFF2-40B4-BE49-F238E27FC236}">
                <a16:creationId xmlns:a16="http://schemas.microsoft.com/office/drawing/2014/main" id="{B6567263-B195-4505-BF81-C42CAC510579}"/>
              </a:ext>
            </a:extLst>
          </p:cNvPr>
          <p:cNvPicPr>
            <a:picLocks noChangeAspect="1"/>
          </p:cNvPicPr>
          <p:nvPr/>
        </p:nvPicPr>
        <p:blipFill>
          <a:blip r:embed="rId9"/>
          <a:stretch>
            <a:fillRect/>
          </a:stretch>
        </p:blipFill>
        <p:spPr>
          <a:xfrm>
            <a:off x="2620970" y="1109698"/>
            <a:ext cx="128252" cy="311468"/>
          </a:xfrm>
          <a:prstGeom prst="rect">
            <a:avLst/>
          </a:prstGeom>
        </p:spPr>
      </p:pic>
      <p:pic>
        <p:nvPicPr>
          <p:cNvPr id="31" name="Picture 30">
            <a:extLst>
              <a:ext uri="{FF2B5EF4-FFF2-40B4-BE49-F238E27FC236}">
                <a16:creationId xmlns:a16="http://schemas.microsoft.com/office/drawing/2014/main" id="{883950B8-832E-47C4-80F8-9CBFC10145AE}"/>
              </a:ext>
            </a:extLst>
          </p:cNvPr>
          <p:cNvPicPr>
            <a:picLocks noChangeAspect="1"/>
          </p:cNvPicPr>
          <p:nvPr/>
        </p:nvPicPr>
        <p:blipFill>
          <a:blip r:embed="rId9"/>
          <a:stretch>
            <a:fillRect/>
          </a:stretch>
        </p:blipFill>
        <p:spPr>
          <a:xfrm>
            <a:off x="2903971" y="1118947"/>
            <a:ext cx="128252" cy="311468"/>
          </a:xfrm>
          <a:prstGeom prst="rect">
            <a:avLst/>
          </a:prstGeom>
        </p:spPr>
      </p:pic>
      <p:pic>
        <p:nvPicPr>
          <p:cNvPr id="32" name="Picture 31">
            <a:extLst>
              <a:ext uri="{FF2B5EF4-FFF2-40B4-BE49-F238E27FC236}">
                <a16:creationId xmlns:a16="http://schemas.microsoft.com/office/drawing/2014/main" id="{789BE4A3-9A2F-4DAD-B6FD-EFA9609E5C6C}"/>
              </a:ext>
            </a:extLst>
          </p:cNvPr>
          <p:cNvPicPr>
            <a:picLocks noChangeAspect="1"/>
          </p:cNvPicPr>
          <p:nvPr/>
        </p:nvPicPr>
        <p:blipFill>
          <a:blip r:embed="rId9"/>
          <a:stretch>
            <a:fillRect/>
          </a:stretch>
        </p:blipFill>
        <p:spPr>
          <a:xfrm>
            <a:off x="3192879" y="1116924"/>
            <a:ext cx="128252" cy="311468"/>
          </a:xfrm>
          <a:prstGeom prst="rect">
            <a:avLst/>
          </a:prstGeom>
        </p:spPr>
      </p:pic>
      <p:pic>
        <p:nvPicPr>
          <p:cNvPr id="33" name="Picture 32">
            <a:extLst>
              <a:ext uri="{FF2B5EF4-FFF2-40B4-BE49-F238E27FC236}">
                <a16:creationId xmlns:a16="http://schemas.microsoft.com/office/drawing/2014/main" id="{4D7B9EF1-7CE2-4176-A6FC-A7DF0F7FADF6}"/>
              </a:ext>
            </a:extLst>
          </p:cNvPr>
          <p:cNvPicPr>
            <a:picLocks noChangeAspect="1"/>
          </p:cNvPicPr>
          <p:nvPr/>
        </p:nvPicPr>
        <p:blipFill>
          <a:blip r:embed="rId10"/>
          <a:stretch>
            <a:fillRect/>
          </a:stretch>
        </p:blipFill>
        <p:spPr>
          <a:xfrm>
            <a:off x="3826468" y="1261349"/>
            <a:ext cx="173644" cy="380762"/>
          </a:xfrm>
          <a:prstGeom prst="rect">
            <a:avLst/>
          </a:prstGeom>
        </p:spPr>
      </p:pic>
      <p:pic>
        <p:nvPicPr>
          <p:cNvPr id="34" name="Picture 33">
            <a:extLst>
              <a:ext uri="{FF2B5EF4-FFF2-40B4-BE49-F238E27FC236}">
                <a16:creationId xmlns:a16="http://schemas.microsoft.com/office/drawing/2014/main" id="{15C00199-A45D-4BE8-9837-4E836C44C9B4}"/>
              </a:ext>
            </a:extLst>
          </p:cNvPr>
          <p:cNvPicPr>
            <a:picLocks noChangeAspect="1"/>
          </p:cNvPicPr>
          <p:nvPr/>
        </p:nvPicPr>
        <p:blipFill>
          <a:blip r:embed="rId9"/>
          <a:stretch>
            <a:fillRect/>
          </a:stretch>
        </p:blipFill>
        <p:spPr>
          <a:xfrm>
            <a:off x="3884451" y="1632862"/>
            <a:ext cx="128252" cy="311468"/>
          </a:xfrm>
          <a:prstGeom prst="rect">
            <a:avLst/>
          </a:prstGeom>
        </p:spPr>
      </p:pic>
      <p:cxnSp>
        <p:nvCxnSpPr>
          <p:cNvPr id="17" name="Straight Connector 16">
            <a:extLst>
              <a:ext uri="{FF2B5EF4-FFF2-40B4-BE49-F238E27FC236}">
                <a16:creationId xmlns:a16="http://schemas.microsoft.com/office/drawing/2014/main" id="{1E38E7B0-11C1-4854-9ED6-5843FDEF03E4}"/>
              </a:ext>
            </a:extLst>
          </p:cNvPr>
          <p:cNvCxnSpPr>
            <a:cxnSpLocks/>
          </p:cNvCxnSpPr>
          <p:nvPr/>
        </p:nvCxnSpPr>
        <p:spPr>
          <a:xfrm>
            <a:off x="3941194" y="1893803"/>
            <a:ext cx="0" cy="32583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002B522-F5B8-4157-9B5E-D419AE732A5A}"/>
              </a:ext>
            </a:extLst>
          </p:cNvPr>
          <p:cNvCxnSpPr>
            <a:cxnSpLocks/>
          </p:cNvCxnSpPr>
          <p:nvPr/>
        </p:nvCxnSpPr>
        <p:spPr>
          <a:xfrm>
            <a:off x="3796372" y="1642111"/>
            <a:ext cx="0" cy="577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A15C1BC-A4F3-43FA-AE67-96C1F98B3584}"/>
              </a:ext>
            </a:extLst>
          </p:cNvPr>
          <p:cNvCxnSpPr>
            <a:cxnSpLocks/>
          </p:cNvCxnSpPr>
          <p:nvPr/>
        </p:nvCxnSpPr>
        <p:spPr>
          <a:xfrm flipH="1">
            <a:off x="3795989" y="1642111"/>
            <a:ext cx="884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585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412D35D-750B-4BA4-A1A4-1F51431D78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1116807"/>
            <a:ext cx="7419975" cy="55649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4D7B9EF1-7CE2-4176-A6FC-A7DF0F7FADF6}"/>
              </a:ext>
            </a:extLst>
          </p:cNvPr>
          <p:cNvPicPr>
            <a:picLocks noChangeAspect="1"/>
          </p:cNvPicPr>
          <p:nvPr/>
        </p:nvPicPr>
        <p:blipFill>
          <a:blip r:embed="rId3"/>
          <a:stretch>
            <a:fillRect/>
          </a:stretch>
        </p:blipFill>
        <p:spPr>
          <a:xfrm>
            <a:off x="2921593" y="1442324"/>
            <a:ext cx="173644" cy="380762"/>
          </a:xfrm>
          <a:prstGeom prst="rect">
            <a:avLst/>
          </a:prstGeom>
        </p:spPr>
      </p:pic>
      <p:pic>
        <p:nvPicPr>
          <p:cNvPr id="34" name="Picture 33">
            <a:extLst>
              <a:ext uri="{FF2B5EF4-FFF2-40B4-BE49-F238E27FC236}">
                <a16:creationId xmlns:a16="http://schemas.microsoft.com/office/drawing/2014/main" id="{15C00199-A45D-4BE8-9837-4E836C44C9B4}"/>
              </a:ext>
            </a:extLst>
          </p:cNvPr>
          <p:cNvPicPr>
            <a:picLocks noChangeAspect="1"/>
          </p:cNvPicPr>
          <p:nvPr/>
        </p:nvPicPr>
        <p:blipFill>
          <a:blip r:embed="rId4"/>
          <a:stretch>
            <a:fillRect/>
          </a:stretch>
        </p:blipFill>
        <p:spPr>
          <a:xfrm>
            <a:off x="2979576" y="1813837"/>
            <a:ext cx="128252" cy="311468"/>
          </a:xfrm>
          <a:prstGeom prst="rect">
            <a:avLst/>
          </a:prstGeom>
        </p:spPr>
      </p:pic>
      <p:cxnSp>
        <p:nvCxnSpPr>
          <p:cNvPr id="17" name="Straight Connector 16">
            <a:extLst>
              <a:ext uri="{FF2B5EF4-FFF2-40B4-BE49-F238E27FC236}">
                <a16:creationId xmlns:a16="http://schemas.microsoft.com/office/drawing/2014/main" id="{1E38E7B0-11C1-4854-9ED6-5843FDEF03E4}"/>
              </a:ext>
            </a:extLst>
          </p:cNvPr>
          <p:cNvCxnSpPr>
            <a:cxnSpLocks/>
          </p:cNvCxnSpPr>
          <p:nvPr/>
        </p:nvCxnSpPr>
        <p:spPr>
          <a:xfrm>
            <a:off x="3036319" y="2074778"/>
            <a:ext cx="0" cy="32583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002B522-F5B8-4157-9B5E-D419AE732A5A}"/>
              </a:ext>
            </a:extLst>
          </p:cNvPr>
          <p:cNvCxnSpPr>
            <a:cxnSpLocks/>
          </p:cNvCxnSpPr>
          <p:nvPr/>
        </p:nvCxnSpPr>
        <p:spPr>
          <a:xfrm>
            <a:off x="2891497" y="1823086"/>
            <a:ext cx="0" cy="577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A15C1BC-A4F3-43FA-AE67-96C1F98B3584}"/>
              </a:ext>
            </a:extLst>
          </p:cNvPr>
          <p:cNvCxnSpPr>
            <a:cxnSpLocks/>
          </p:cNvCxnSpPr>
          <p:nvPr/>
        </p:nvCxnSpPr>
        <p:spPr>
          <a:xfrm flipH="1">
            <a:off x="2891114" y="1823086"/>
            <a:ext cx="884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AE5D6B5-7387-428A-91A3-C77A6ACCD056}"/>
              </a:ext>
            </a:extLst>
          </p:cNvPr>
          <p:cNvCxnSpPr>
            <a:cxnSpLocks/>
          </p:cNvCxnSpPr>
          <p:nvPr/>
        </p:nvCxnSpPr>
        <p:spPr>
          <a:xfrm>
            <a:off x="9903161" y="2352006"/>
            <a:ext cx="0" cy="305640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B3BA88B-DB74-4B8B-8BC0-43349ECDCD31}"/>
              </a:ext>
            </a:extLst>
          </p:cNvPr>
          <p:cNvCxnSpPr>
            <a:cxnSpLocks/>
          </p:cNvCxnSpPr>
          <p:nvPr/>
        </p:nvCxnSpPr>
        <p:spPr>
          <a:xfrm>
            <a:off x="9837709" y="2274982"/>
            <a:ext cx="0" cy="3205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4A3EAE2-2391-44CC-95D7-391771A7DB21}"/>
              </a:ext>
            </a:extLst>
          </p:cNvPr>
          <p:cNvCxnSpPr>
            <a:cxnSpLocks/>
          </p:cNvCxnSpPr>
          <p:nvPr/>
        </p:nvCxnSpPr>
        <p:spPr>
          <a:xfrm>
            <a:off x="9957590" y="2538696"/>
            <a:ext cx="0" cy="2673938"/>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18D1754-918A-4A0B-81BE-7E3D7CE8B512}"/>
              </a:ext>
            </a:extLst>
          </p:cNvPr>
          <p:cNvCxnSpPr>
            <a:cxnSpLocks/>
          </p:cNvCxnSpPr>
          <p:nvPr/>
        </p:nvCxnSpPr>
        <p:spPr>
          <a:xfrm>
            <a:off x="10017461" y="2755866"/>
            <a:ext cx="0" cy="22586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E48044C-3FFC-471E-B54F-0438577EA6C9}"/>
              </a:ext>
            </a:extLst>
          </p:cNvPr>
          <p:cNvGrpSpPr/>
          <p:nvPr/>
        </p:nvGrpSpPr>
        <p:grpSpPr>
          <a:xfrm>
            <a:off x="9835008" y="2227255"/>
            <a:ext cx="958293" cy="590777"/>
            <a:chOff x="10739883" y="2046280"/>
            <a:chExt cx="958293" cy="590777"/>
          </a:xfrm>
        </p:grpSpPr>
        <p:pic>
          <p:nvPicPr>
            <p:cNvPr id="11" name="Picture 10">
              <a:extLst>
                <a:ext uri="{FF2B5EF4-FFF2-40B4-BE49-F238E27FC236}">
                  <a16:creationId xmlns:a16="http://schemas.microsoft.com/office/drawing/2014/main" id="{C278587A-86FC-4874-BD96-F6DCAC771355}"/>
                </a:ext>
              </a:extLst>
            </p:cNvPr>
            <p:cNvPicPr>
              <a:picLocks noChangeAspect="1"/>
            </p:cNvPicPr>
            <p:nvPr/>
          </p:nvPicPr>
          <p:blipFill>
            <a:blip r:embed="rId5"/>
            <a:stretch>
              <a:fillRect/>
            </a:stretch>
          </p:blipFill>
          <p:spPr>
            <a:xfrm rot="5400000">
              <a:off x="11424111" y="1939583"/>
              <a:ext cx="167368" cy="380762"/>
            </a:xfrm>
            <a:prstGeom prst="rect">
              <a:avLst/>
            </a:prstGeom>
          </p:spPr>
        </p:pic>
        <p:pic>
          <p:nvPicPr>
            <p:cNvPr id="12" name="Picture 11">
              <a:extLst>
                <a:ext uri="{FF2B5EF4-FFF2-40B4-BE49-F238E27FC236}">
                  <a16:creationId xmlns:a16="http://schemas.microsoft.com/office/drawing/2014/main" id="{F929F4F7-5435-48E6-94BC-67C4303AA7CD}"/>
                </a:ext>
              </a:extLst>
            </p:cNvPr>
            <p:cNvPicPr>
              <a:picLocks noChangeAspect="1"/>
            </p:cNvPicPr>
            <p:nvPr/>
          </p:nvPicPr>
          <p:blipFill>
            <a:blip r:embed="rId6"/>
            <a:stretch>
              <a:fillRect/>
            </a:stretch>
          </p:blipFill>
          <p:spPr>
            <a:xfrm rot="5400000">
              <a:off x="11426055" y="2137354"/>
              <a:ext cx="163479" cy="380762"/>
            </a:xfrm>
            <a:prstGeom prst="rect">
              <a:avLst/>
            </a:prstGeom>
          </p:spPr>
        </p:pic>
        <p:pic>
          <p:nvPicPr>
            <p:cNvPr id="14" name="Picture 13">
              <a:extLst>
                <a:ext uri="{FF2B5EF4-FFF2-40B4-BE49-F238E27FC236}">
                  <a16:creationId xmlns:a16="http://schemas.microsoft.com/office/drawing/2014/main" id="{5D96F156-009D-4B13-AD9E-D6A202884891}"/>
                </a:ext>
              </a:extLst>
            </p:cNvPr>
            <p:cNvPicPr>
              <a:picLocks noChangeAspect="1"/>
            </p:cNvPicPr>
            <p:nvPr/>
          </p:nvPicPr>
          <p:blipFill>
            <a:blip r:embed="rId7"/>
            <a:stretch>
              <a:fillRect/>
            </a:stretch>
          </p:blipFill>
          <p:spPr>
            <a:xfrm rot="5400000">
              <a:off x="11413606" y="2338914"/>
              <a:ext cx="174945" cy="380762"/>
            </a:xfrm>
            <a:prstGeom prst="rect">
              <a:avLst/>
            </a:prstGeom>
          </p:spPr>
        </p:pic>
        <p:pic>
          <p:nvPicPr>
            <p:cNvPr id="36" name="Picture 35">
              <a:extLst>
                <a:ext uri="{FF2B5EF4-FFF2-40B4-BE49-F238E27FC236}">
                  <a16:creationId xmlns:a16="http://schemas.microsoft.com/office/drawing/2014/main" id="{30C273C1-35C6-49A0-BE5A-7E16B47C4062}"/>
                </a:ext>
              </a:extLst>
            </p:cNvPr>
            <p:cNvPicPr>
              <a:picLocks noChangeAspect="1"/>
            </p:cNvPicPr>
            <p:nvPr/>
          </p:nvPicPr>
          <p:blipFill>
            <a:blip r:embed="rId4"/>
            <a:stretch>
              <a:fillRect/>
            </a:stretch>
          </p:blipFill>
          <p:spPr>
            <a:xfrm rot="5400000">
              <a:off x="11090635" y="2417197"/>
              <a:ext cx="128252" cy="311468"/>
            </a:xfrm>
            <a:prstGeom prst="rect">
              <a:avLst/>
            </a:prstGeom>
          </p:spPr>
        </p:pic>
        <p:pic>
          <p:nvPicPr>
            <p:cNvPr id="42" name="Picture 41">
              <a:extLst>
                <a:ext uri="{FF2B5EF4-FFF2-40B4-BE49-F238E27FC236}">
                  <a16:creationId xmlns:a16="http://schemas.microsoft.com/office/drawing/2014/main" id="{7B985889-D0B7-4B8C-B227-23019EF3F894}"/>
                </a:ext>
              </a:extLst>
            </p:cNvPr>
            <p:cNvPicPr>
              <a:picLocks noChangeAspect="1"/>
            </p:cNvPicPr>
            <p:nvPr/>
          </p:nvPicPr>
          <p:blipFill>
            <a:blip r:embed="rId4"/>
            <a:stretch>
              <a:fillRect/>
            </a:stretch>
          </p:blipFill>
          <p:spPr>
            <a:xfrm rot="5400000">
              <a:off x="11090635" y="2211076"/>
              <a:ext cx="128252" cy="311468"/>
            </a:xfrm>
            <a:prstGeom prst="rect">
              <a:avLst/>
            </a:prstGeom>
          </p:spPr>
        </p:pic>
        <p:pic>
          <p:nvPicPr>
            <p:cNvPr id="43" name="Picture 42">
              <a:extLst>
                <a:ext uri="{FF2B5EF4-FFF2-40B4-BE49-F238E27FC236}">
                  <a16:creationId xmlns:a16="http://schemas.microsoft.com/office/drawing/2014/main" id="{EAED7C21-0A84-42B1-8A23-D26C146E9BD4}"/>
                </a:ext>
              </a:extLst>
            </p:cNvPr>
            <p:cNvPicPr>
              <a:picLocks noChangeAspect="1"/>
            </p:cNvPicPr>
            <p:nvPr/>
          </p:nvPicPr>
          <p:blipFill>
            <a:blip r:embed="rId4"/>
            <a:stretch>
              <a:fillRect/>
            </a:stretch>
          </p:blipFill>
          <p:spPr>
            <a:xfrm rot="5400000">
              <a:off x="11090635" y="2022917"/>
              <a:ext cx="128252" cy="311468"/>
            </a:xfrm>
            <a:prstGeom prst="rect">
              <a:avLst/>
            </a:prstGeom>
          </p:spPr>
        </p:pic>
        <p:cxnSp>
          <p:nvCxnSpPr>
            <p:cNvPr id="44" name="Straight Connector 43">
              <a:extLst>
                <a:ext uri="{FF2B5EF4-FFF2-40B4-BE49-F238E27FC236}">
                  <a16:creationId xmlns:a16="http://schemas.microsoft.com/office/drawing/2014/main" id="{53E97B62-E2B6-4A05-AB62-0B1D014F90D2}"/>
                </a:ext>
              </a:extLst>
            </p:cNvPr>
            <p:cNvCxnSpPr>
              <a:cxnSpLocks/>
            </p:cNvCxnSpPr>
            <p:nvPr/>
          </p:nvCxnSpPr>
          <p:spPr>
            <a:xfrm rot="5400000">
              <a:off x="11028648" y="2003033"/>
              <a:ext cx="0" cy="577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230869C-A03B-4908-BB0F-F40A7CA51FC9}"/>
                </a:ext>
              </a:extLst>
            </p:cNvPr>
            <p:cNvCxnSpPr>
              <a:cxnSpLocks/>
            </p:cNvCxnSpPr>
            <p:nvPr/>
          </p:nvCxnSpPr>
          <p:spPr>
            <a:xfrm rot="5400000">
              <a:off x="11028648" y="2203711"/>
              <a:ext cx="0" cy="577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9A70DC6-1FEF-4E2F-BDA3-A961EB1E9180}"/>
                </a:ext>
              </a:extLst>
            </p:cNvPr>
            <p:cNvCxnSpPr>
              <a:cxnSpLocks/>
            </p:cNvCxnSpPr>
            <p:nvPr/>
          </p:nvCxnSpPr>
          <p:spPr>
            <a:xfrm flipH="1">
              <a:off x="10808036" y="2165756"/>
              <a:ext cx="190991" cy="5275"/>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64555FD-6559-4686-AC5D-D92DA7BEE3B7}"/>
                </a:ext>
              </a:extLst>
            </p:cNvPr>
            <p:cNvCxnSpPr>
              <a:cxnSpLocks/>
            </p:cNvCxnSpPr>
            <p:nvPr/>
          </p:nvCxnSpPr>
          <p:spPr>
            <a:xfrm flipH="1">
              <a:off x="10862465" y="2357721"/>
              <a:ext cx="13656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3BB296B-75CE-4C7D-A1B3-2FB1516006D6}"/>
                </a:ext>
              </a:extLst>
            </p:cNvPr>
            <p:cNvCxnSpPr>
              <a:cxnSpLocks/>
            </p:cNvCxnSpPr>
            <p:nvPr/>
          </p:nvCxnSpPr>
          <p:spPr>
            <a:xfrm flipH="1">
              <a:off x="10914961" y="2564923"/>
              <a:ext cx="9549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3AFC1EB-E1AF-4F32-96A0-F48F5CC51115}"/>
                </a:ext>
              </a:extLst>
            </p:cNvPr>
            <p:cNvCxnSpPr>
              <a:cxnSpLocks/>
            </p:cNvCxnSpPr>
            <p:nvPr/>
          </p:nvCxnSpPr>
          <p:spPr>
            <a:xfrm rot="5400000">
              <a:off x="11028648" y="1810685"/>
              <a:ext cx="0" cy="577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3" name="Straight Connector 52">
            <a:extLst>
              <a:ext uri="{FF2B5EF4-FFF2-40B4-BE49-F238E27FC236}">
                <a16:creationId xmlns:a16="http://schemas.microsoft.com/office/drawing/2014/main" id="{37BA7D0A-0435-4F9E-9DA8-1BDC810713B2}"/>
              </a:ext>
            </a:extLst>
          </p:cNvPr>
          <p:cNvCxnSpPr>
            <a:cxnSpLocks/>
          </p:cNvCxnSpPr>
          <p:nvPr/>
        </p:nvCxnSpPr>
        <p:spPr>
          <a:xfrm flipH="1">
            <a:off x="3786986" y="6458786"/>
            <a:ext cx="43133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49B8895E-C108-4889-BA75-F4D133EAEEFE}"/>
              </a:ext>
            </a:extLst>
          </p:cNvPr>
          <p:cNvGrpSpPr/>
          <p:nvPr/>
        </p:nvGrpSpPr>
        <p:grpSpPr>
          <a:xfrm flipV="1">
            <a:off x="9835008" y="4942388"/>
            <a:ext cx="958293" cy="590777"/>
            <a:chOff x="10739883" y="2046280"/>
            <a:chExt cx="958293" cy="590777"/>
          </a:xfrm>
        </p:grpSpPr>
        <p:pic>
          <p:nvPicPr>
            <p:cNvPr id="55" name="Picture 54">
              <a:extLst>
                <a:ext uri="{FF2B5EF4-FFF2-40B4-BE49-F238E27FC236}">
                  <a16:creationId xmlns:a16="http://schemas.microsoft.com/office/drawing/2014/main" id="{2C0EDD95-C57B-46E4-994C-B771F8EBF528}"/>
                </a:ext>
              </a:extLst>
            </p:cNvPr>
            <p:cNvPicPr>
              <a:picLocks noChangeAspect="1"/>
            </p:cNvPicPr>
            <p:nvPr/>
          </p:nvPicPr>
          <p:blipFill>
            <a:blip r:embed="rId5"/>
            <a:stretch>
              <a:fillRect/>
            </a:stretch>
          </p:blipFill>
          <p:spPr>
            <a:xfrm rot="5400000">
              <a:off x="11424111" y="1939583"/>
              <a:ext cx="167368" cy="380762"/>
            </a:xfrm>
            <a:prstGeom prst="rect">
              <a:avLst/>
            </a:prstGeom>
          </p:spPr>
        </p:pic>
        <p:pic>
          <p:nvPicPr>
            <p:cNvPr id="56" name="Picture 55">
              <a:extLst>
                <a:ext uri="{FF2B5EF4-FFF2-40B4-BE49-F238E27FC236}">
                  <a16:creationId xmlns:a16="http://schemas.microsoft.com/office/drawing/2014/main" id="{D75B71CB-A331-44D3-B082-CDDC2118A8C2}"/>
                </a:ext>
              </a:extLst>
            </p:cNvPr>
            <p:cNvPicPr>
              <a:picLocks noChangeAspect="1"/>
            </p:cNvPicPr>
            <p:nvPr/>
          </p:nvPicPr>
          <p:blipFill>
            <a:blip r:embed="rId6"/>
            <a:stretch>
              <a:fillRect/>
            </a:stretch>
          </p:blipFill>
          <p:spPr>
            <a:xfrm rot="5400000">
              <a:off x="11426055" y="2137354"/>
              <a:ext cx="163479" cy="380762"/>
            </a:xfrm>
            <a:prstGeom prst="rect">
              <a:avLst/>
            </a:prstGeom>
          </p:spPr>
        </p:pic>
        <p:pic>
          <p:nvPicPr>
            <p:cNvPr id="57" name="Picture 56">
              <a:extLst>
                <a:ext uri="{FF2B5EF4-FFF2-40B4-BE49-F238E27FC236}">
                  <a16:creationId xmlns:a16="http://schemas.microsoft.com/office/drawing/2014/main" id="{6992CF5C-2965-42BB-9B17-9ADE7A9839D5}"/>
                </a:ext>
              </a:extLst>
            </p:cNvPr>
            <p:cNvPicPr>
              <a:picLocks noChangeAspect="1"/>
            </p:cNvPicPr>
            <p:nvPr/>
          </p:nvPicPr>
          <p:blipFill>
            <a:blip r:embed="rId7"/>
            <a:stretch>
              <a:fillRect/>
            </a:stretch>
          </p:blipFill>
          <p:spPr>
            <a:xfrm rot="5400000">
              <a:off x="11413606" y="2338914"/>
              <a:ext cx="174945" cy="380762"/>
            </a:xfrm>
            <a:prstGeom prst="rect">
              <a:avLst/>
            </a:prstGeom>
          </p:spPr>
        </p:pic>
        <p:pic>
          <p:nvPicPr>
            <p:cNvPr id="58" name="Picture 57">
              <a:extLst>
                <a:ext uri="{FF2B5EF4-FFF2-40B4-BE49-F238E27FC236}">
                  <a16:creationId xmlns:a16="http://schemas.microsoft.com/office/drawing/2014/main" id="{FB8540E2-AE76-4B2A-B892-1248C9FC5319}"/>
                </a:ext>
              </a:extLst>
            </p:cNvPr>
            <p:cNvPicPr>
              <a:picLocks noChangeAspect="1"/>
            </p:cNvPicPr>
            <p:nvPr/>
          </p:nvPicPr>
          <p:blipFill>
            <a:blip r:embed="rId4"/>
            <a:stretch>
              <a:fillRect/>
            </a:stretch>
          </p:blipFill>
          <p:spPr>
            <a:xfrm rot="5400000">
              <a:off x="11090635" y="2417197"/>
              <a:ext cx="128252" cy="311468"/>
            </a:xfrm>
            <a:prstGeom prst="rect">
              <a:avLst/>
            </a:prstGeom>
          </p:spPr>
        </p:pic>
        <p:pic>
          <p:nvPicPr>
            <p:cNvPr id="59" name="Picture 58">
              <a:extLst>
                <a:ext uri="{FF2B5EF4-FFF2-40B4-BE49-F238E27FC236}">
                  <a16:creationId xmlns:a16="http://schemas.microsoft.com/office/drawing/2014/main" id="{FAB8C61E-EFCE-41E9-A7FF-4763F9044B3B}"/>
                </a:ext>
              </a:extLst>
            </p:cNvPr>
            <p:cNvPicPr>
              <a:picLocks noChangeAspect="1"/>
            </p:cNvPicPr>
            <p:nvPr/>
          </p:nvPicPr>
          <p:blipFill>
            <a:blip r:embed="rId4"/>
            <a:stretch>
              <a:fillRect/>
            </a:stretch>
          </p:blipFill>
          <p:spPr>
            <a:xfrm rot="5400000">
              <a:off x="11090635" y="2211076"/>
              <a:ext cx="128252" cy="311468"/>
            </a:xfrm>
            <a:prstGeom prst="rect">
              <a:avLst/>
            </a:prstGeom>
          </p:spPr>
        </p:pic>
        <p:pic>
          <p:nvPicPr>
            <p:cNvPr id="60" name="Picture 59">
              <a:extLst>
                <a:ext uri="{FF2B5EF4-FFF2-40B4-BE49-F238E27FC236}">
                  <a16:creationId xmlns:a16="http://schemas.microsoft.com/office/drawing/2014/main" id="{F50B2A0F-6A1D-4F18-ACBE-8CFF3AC49DD3}"/>
                </a:ext>
              </a:extLst>
            </p:cNvPr>
            <p:cNvPicPr>
              <a:picLocks noChangeAspect="1"/>
            </p:cNvPicPr>
            <p:nvPr/>
          </p:nvPicPr>
          <p:blipFill>
            <a:blip r:embed="rId4"/>
            <a:stretch>
              <a:fillRect/>
            </a:stretch>
          </p:blipFill>
          <p:spPr>
            <a:xfrm rot="5400000">
              <a:off x="11090635" y="2022917"/>
              <a:ext cx="128252" cy="311468"/>
            </a:xfrm>
            <a:prstGeom prst="rect">
              <a:avLst/>
            </a:prstGeom>
          </p:spPr>
        </p:pic>
        <p:cxnSp>
          <p:nvCxnSpPr>
            <p:cNvPr id="61" name="Straight Connector 60">
              <a:extLst>
                <a:ext uri="{FF2B5EF4-FFF2-40B4-BE49-F238E27FC236}">
                  <a16:creationId xmlns:a16="http://schemas.microsoft.com/office/drawing/2014/main" id="{84050255-9E2F-432B-86C5-3DD9F8E588C6}"/>
                </a:ext>
              </a:extLst>
            </p:cNvPr>
            <p:cNvCxnSpPr>
              <a:cxnSpLocks/>
            </p:cNvCxnSpPr>
            <p:nvPr/>
          </p:nvCxnSpPr>
          <p:spPr>
            <a:xfrm rot="5400000">
              <a:off x="11028648" y="2003033"/>
              <a:ext cx="0" cy="577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5A6928F-797E-4DC9-91DB-39017CF518B4}"/>
                </a:ext>
              </a:extLst>
            </p:cNvPr>
            <p:cNvCxnSpPr>
              <a:cxnSpLocks/>
            </p:cNvCxnSpPr>
            <p:nvPr/>
          </p:nvCxnSpPr>
          <p:spPr>
            <a:xfrm rot="5400000">
              <a:off x="11028648" y="2203711"/>
              <a:ext cx="0" cy="577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0E0F5F8-5352-4928-B4B3-1A26D533FAAE}"/>
                </a:ext>
              </a:extLst>
            </p:cNvPr>
            <p:cNvCxnSpPr>
              <a:cxnSpLocks/>
            </p:cNvCxnSpPr>
            <p:nvPr/>
          </p:nvCxnSpPr>
          <p:spPr>
            <a:xfrm flipH="1">
              <a:off x="10808036" y="2165756"/>
              <a:ext cx="190991" cy="5275"/>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E175588-608F-4DB7-B267-BB911F02F5BC}"/>
                </a:ext>
              </a:extLst>
            </p:cNvPr>
            <p:cNvCxnSpPr>
              <a:cxnSpLocks/>
            </p:cNvCxnSpPr>
            <p:nvPr/>
          </p:nvCxnSpPr>
          <p:spPr>
            <a:xfrm flipH="1">
              <a:off x="10862465" y="2357721"/>
              <a:ext cx="13656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766DFBF-73E0-4805-BB5F-AAB014C85670}"/>
                </a:ext>
              </a:extLst>
            </p:cNvPr>
            <p:cNvCxnSpPr>
              <a:cxnSpLocks/>
            </p:cNvCxnSpPr>
            <p:nvPr/>
          </p:nvCxnSpPr>
          <p:spPr>
            <a:xfrm flipH="1">
              <a:off x="10914961" y="2564923"/>
              <a:ext cx="9549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FEC60EF-969A-4CE7-8B89-F7F03DFF8CE3}"/>
                </a:ext>
              </a:extLst>
            </p:cNvPr>
            <p:cNvCxnSpPr>
              <a:cxnSpLocks/>
            </p:cNvCxnSpPr>
            <p:nvPr/>
          </p:nvCxnSpPr>
          <p:spPr>
            <a:xfrm rot="5400000">
              <a:off x="11028648" y="1810685"/>
              <a:ext cx="0" cy="577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9" name="Straight Connector 68">
            <a:extLst>
              <a:ext uri="{FF2B5EF4-FFF2-40B4-BE49-F238E27FC236}">
                <a16:creationId xmlns:a16="http://schemas.microsoft.com/office/drawing/2014/main" id="{4E194421-2134-4630-B254-E3C20EEDD6CF}"/>
              </a:ext>
            </a:extLst>
          </p:cNvPr>
          <p:cNvCxnSpPr>
            <a:cxnSpLocks/>
          </p:cNvCxnSpPr>
          <p:nvPr/>
        </p:nvCxnSpPr>
        <p:spPr>
          <a:xfrm flipH="1">
            <a:off x="7280326" y="3524175"/>
            <a:ext cx="262283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B7998F1-A289-469E-A596-D53052651465}"/>
              </a:ext>
            </a:extLst>
          </p:cNvPr>
          <p:cNvCxnSpPr>
            <a:cxnSpLocks/>
          </p:cNvCxnSpPr>
          <p:nvPr/>
        </p:nvCxnSpPr>
        <p:spPr>
          <a:xfrm flipH="1">
            <a:off x="7226247" y="3601011"/>
            <a:ext cx="2731343"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100" name="Straight Connector 4099">
            <a:extLst>
              <a:ext uri="{FF2B5EF4-FFF2-40B4-BE49-F238E27FC236}">
                <a16:creationId xmlns:a16="http://schemas.microsoft.com/office/drawing/2014/main" id="{B8435A37-3B01-4A14-9062-B17FA2E16B11}"/>
              </a:ext>
            </a:extLst>
          </p:cNvPr>
          <p:cNvCxnSpPr>
            <a:cxnSpLocks/>
          </p:cNvCxnSpPr>
          <p:nvPr/>
        </p:nvCxnSpPr>
        <p:spPr>
          <a:xfrm flipH="1">
            <a:off x="7115151" y="3596527"/>
            <a:ext cx="111096" cy="6767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7B31E0F-B8A1-4142-8F6C-CAE70AEB91D8}"/>
              </a:ext>
            </a:extLst>
          </p:cNvPr>
          <p:cNvCxnSpPr>
            <a:cxnSpLocks/>
          </p:cNvCxnSpPr>
          <p:nvPr/>
        </p:nvCxnSpPr>
        <p:spPr>
          <a:xfrm flipH="1">
            <a:off x="7278743" y="3686615"/>
            <a:ext cx="273134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4103" name="Picture 4102">
            <a:extLst>
              <a:ext uri="{FF2B5EF4-FFF2-40B4-BE49-F238E27FC236}">
                <a16:creationId xmlns:a16="http://schemas.microsoft.com/office/drawing/2014/main" id="{60DC909A-57DE-4E9D-AD3F-C606F35B4425}"/>
              </a:ext>
            </a:extLst>
          </p:cNvPr>
          <p:cNvPicPr>
            <a:picLocks noChangeAspect="1"/>
          </p:cNvPicPr>
          <p:nvPr/>
        </p:nvPicPr>
        <p:blipFill>
          <a:blip r:embed="rId8"/>
          <a:stretch>
            <a:fillRect/>
          </a:stretch>
        </p:blipFill>
        <p:spPr>
          <a:xfrm>
            <a:off x="9182547" y="2048535"/>
            <a:ext cx="420577" cy="952698"/>
          </a:xfrm>
          <a:prstGeom prst="rect">
            <a:avLst/>
          </a:prstGeom>
        </p:spPr>
      </p:pic>
      <p:pic>
        <p:nvPicPr>
          <p:cNvPr id="92" name="Picture 2" descr="Related image">
            <a:extLst>
              <a:ext uri="{FF2B5EF4-FFF2-40B4-BE49-F238E27FC236}">
                <a16:creationId xmlns:a16="http://schemas.microsoft.com/office/drawing/2014/main" id="{93F482AC-2F7F-41DF-AC24-6BB94FCB8E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8900780" y="3497125"/>
            <a:ext cx="561675" cy="974003"/>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4104">
            <a:extLst>
              <a:ext uri="{FF2B5EF4-FFF2-40B4-BE49-F238E27FC236}">
                <a16:creationId xmlns:a16="http://schemas.microsoft.com/office/drawing/2014/main" id="{29EF6DAC-8FB4-42DD-A9DE-D10461DC427F}"/>
              </a:ext>
            </a:extLst>
          </p:cNvPr>
          <p:cNvPicPr>
            <a:picLocks noChangeAspect="1"/>
          </p:cNvPicPr>
          <p:nvPr/>
        </p:nvPicPr>
        <p:blipFill>
          <a:blip r:embed="rId10"/>
          <a:stretch>
            <a:fillRect/>
          </a:stretch>
        </p:blipFill>
        <p:spPr>
          <a:xfrm flipH="1">
            <a:off x="8423438" y="4575577"/>
            <a:ext cx="1335848" cy="468649"/>
          </a:xfrm>
          <a:prstGeom prst="rect">
            <a:avLst/>
          </a:prstGeom>
        </p:spPr>
      </p:pic>
      <p:cxnSp>
        <p:nvCxnSpPr>
          <p:cNvPr id="99" name="Straight Connector 98">
            <a:extLst>
              <a:ext uri="{FF2B5EF4-FFF2-40B4-BE49-F238E27FC236}">
                <a16:creationId xmlns:a16="http://schemas.microsoft.com/office/drawing/2014/main" id="{97005E12-B0E8-4726-A489-2CE0516455BE}"/>
              </a:ext>
            </a:extLst>
          </p:cNvPr>
          <p:cNvCxnSpPr>
            <a:cxnSpLocks/>
          </p:cNvCxnSpPr>
          <p:nvPr/>
        </p:nvCxnSpPr>
        <p:spPr>
          <a:xfrm flipH="1">
            <a:off x="8100347" y="4103489"/>
            <a:ext cx="8449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C43CD6D-9C64-4920-AC2E-F7BC74E18E35}"/>
              </a:ext>
            </a:extLst>
          </p:cNvPr>
          <p:cNvCxnSpPr>
            <a:cxnSpLocks/>
          </p:cNvCxnSpPr>
          <p:nvPr/>
        </p:nvCxnSpPr>
        <p:spPr>
          <a:xfrm flipH="1">
            <a:off x="8100347" y="4819426"/>
            <a:ext cx="32954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543C6F4-EC68-460E-9DDC-E91656F72E02}"/>
              </a:ext>
            </a:extLst>
          </p:cNvPr>
          <p:cNvCxnSpPr>
            <a:cxnSpLocks/>
          </p:cNvCxnSpPr>
          <p:nvPr/>
        </p:nvCxnSpPr>
        <p:spPr>
          <a:xfrm flipH="1">
            <a:off x="8014611" y="3866000"/>
            <a:ext cx="94301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D8928A3-92E4-45A9-8445-83037F0CB24C}"/>
              </a:ext>
            </a:extLst>
          </p:cNvPr>
          <p:cNvCxnSpPr>
            <a:cxnSpLocks/>
          </p:cNvCxnSpPr>
          <p:nvPr/>
        </p:nvCxnSpPr>
        <p:spPr>
          <a:xfrm flipH="1">
            <a:off x="8014611" y="4743226"/>
            <a:ext cx="4580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C3B07AE-F6FC-48FC-8E71-44B1010C706C}"/>
              </a:ext>
            </a:extLst>
          </p:cNvPr>
          <p:cNvCxnSpPr>
            <a:cxnSpLocks/>
          </p:cNvCxnSpPr>
          <p:nvPr/>
        </p:nvCxnSpPr>
        <p:spPr>
          <a:xfrm flipH="1">
            <a:off x="7166882" y="3936986"/>
            <a:ext cx="1790746"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59FFFB4-89CD-4B7F-A510-271BB9D153FE}"/>
              </a:ext>
            </a:extLst>
          </p:cNvPr>
          <p:cNvCxnSpPr>
            <a:cxnSpLocks/>
          </p:cNvCxnSpPr>
          <p:nvPr/>
        </p:nvCxnSpPr>
        <p:spPr>
          <a:xfrm flipH="1">
            <a:off x="7078609" y="3933697"/>
            <a:ext cx="111096" cy="6767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4D9751C-9AEF-4144-ACFD-4F676CBC18BE}"/>
              </a:ext>
            </a:extLst>
          </p:cNvPr>
          <p:cNvCxnSpPr>
            <a:cxnSpLocks/>
          </p:cNvCxnSpPr>
          <p:nvPr/>
        </p:nvCxnSpPr>
        <p:spPr>
          <a:xfrm flipH="1">
            <a:off x="7916795" y="4900372"/>
            <a:ext cx="513093"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7850BEF-A182-49F0-92E4-F3E57B25B146}"/>
              </a:ext>
            </a:extLst>
          </p:cNvPr>
          <p:cNvCxnSpPr>
            <a:cxnSpLocks/>
          </p:cNvCxnSpPr>
          <p:nvPr/>
        </p:nvCxnSpPr>
        <p:spPr>
          <a:xfrm>
            <a:off x="8105621" y="592213"/>
            <a:ext cx="0" cy="58598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477DBED-D4C7-43DB-A10D-2CC465D78608}"/>
              </a:ext>
            </a:extLst>
          </p:cNvPr>
          <p:cNvCxnSpPr>
            <a:cxnSpLocks/>
          </p:cNvCxnSpPr>
          <p:nvPr/>
        </p:nvCxnSpPr>
        <p:spPr>
          <a:xfrm>
            <a:off x="8014611" y="1913523"/>
            <a:ext cx="0" cy="44320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FEEEB9D-924A-4485-A709-95313A270E5B}"/>
              </a:ext>
            </a:extLst>
          </p:cNvPr>
          <p:cNvCxnSpPr>
            <a:cxnSpLocks/>
          </p:cNvCxnSpPr>
          <p:nvPr/>
        </p:nvCxnSpPr>
        <p:spPr>
          <a:xfrm>
            <a:off x="7916795" y="4001373"/>
            <a:ext cx="0" cy="89899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07BB98E-0654-43DA-A312-986357034B3C}"/>
              </a:ext>
            </a:extLst>
          </p:cNvPr>
          <p:cNvCxnSpPr>
            <a:cxnSpLocks/>
          </p:cNvCxnSpPr>
          <p:nvPr/>
        </p:nvCxnSpPr>
        <p:spPr>
          <a:xfrm flipH="1">
            <a:off x="7273300" y="4001373"/>
            <a:ext cx="651565"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4E6B36BA-5363-41EC-B2B3-D2BF343BFB39}"/>
              </a:ext>
            </a:extLst>
          </p:cNvPr>
          <p:cNvSpPr txBox="1"/>
          <p:nvPr/>
        </p:nvSpPr>
        <p:spPr>
          <a:xfrm>
            <a:off x="8274787" y="4566402"/>
            <a:ext cx="354584" cy="215444"/>
          </a:xfrm>
          <a:prstGeom prst="rect">
            <a:avLst/>
          </a:prstGeom>
          <a:noFill/>
        </p:spPr>
        <p:txBody>
          <a:bodyPr wrap="none" rtlCol="0">
            <a:spAutoFit/>
          </a:bodyPr>
          <a:lstStyle/>
          <a:p>
            <a:r>
              <a:rPr lang="en-IN" sz="800" b="1" dirty="0"/>
              <a:t>VCC</a:t>
            </a:r>
          </a:p>
        </p:txBody>
      </p:sp>
      <p:sp>
        <p:nvSpPr>
          <p:cNvPr id="121" name="TextBox 120">
            <a:extLst>
              <a:ext uri="{FF2B5EF4-FFF2-40B4-BE49-F238E27FC236}">
                <a16:creationId xmlns:a16="http://schemas.microsoft.com/office/drawing/2014/main" id="{C40A6F3C-1DFB-4C81-BD1F-A780CD3AEF9E}"/>
              </a:ext>
            </a:extLst>
          </p:cNvPr>
          <p:cNvSpPr txBox="1"/>
          <p:nvPr/>
        </p:nvSpPr>
        <p:spPr>
          <a:xfrm>
            <a:off x="8310242" y="4863834"/>
            <a:ext cx="317716" cy="215444"/>
          </a:xfrm>
          <a:prstGeom prst="rect">
            <a:avLst/>
          </a:prstGeom>
          <a:noFill/>
        </p:spPr>
        <p:txBody>
          <a:bodyPr wrap="none" rtlCol="0">
            <a:spAutoFit/>
          </a:bodyPr>
          <a:lstStyle/>
          <a:p>
            <a:r>
              <a:rPr lang="en-IN" sz="800" b="1" dirty="0"/>
              <a:t>DO</a:t>
            </a:r>
          </a:p>
        </p:txBody>
      </p:sp>
      <p:cxnSp>
        <p:nvCxnSpPr>
          <p:cNvPr id="122" name="Straight Connector 121">
            <a:extLst>
              <a:ext uri="{FF2B5EF4-FFF2-40B4-BE49-F238E27FC236}">
                <a16:creationId xmlns:a16="http://schemas.microsoft.com/office/drawing/2014/main" id="{3438065E-993F-450A-AFEE-CD8316FBDE53}"/>
              </a:ext>
            </a:extLst>
          </p:cNvPr>
          <p:cNvCxnSpPr>
            <a:cxnSpLocks/>
          </p:cNvCxnSpPr>
          <p:nvPr/>
        </p:nvCxnSpPr>
        <p:spPr>
          <a:xfrm flipH="1">
            <a:off x="7699754" y="2440082"/>
            <a:ext cx="153161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C09BA50-A71B-4484-A529-EED62512B849}"/>
              </a:ext>
            </a:extLst>
          </p:cNvPr>
          <p:cNvCxnSpPr>
            <a:cxnSpLocks/>
          </p:cNvCxnSpPr>
          <p:nvPr/>
        </p:nvCxnSpPr>
        <p:spPr>
          <a:xfrm flipH="1">
            <a:off x="7166882" y="2496530"/>
            <a:ext cx="2064487"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3F0C1FDF-B40A-4A67-ADB2-8636D4B6BA02}"/>
              </a:ext>
            </a:extLst>
          </p:cNvPr>
          <p:cNvCxnSpPr>
            <a:cxnSpLocks/>
          </p:cNvCxnSpPr>
          <p:nvPr/>
        </p:nvCxnSpPr>
        <p:spPr>
          <a:xfrm flipH="1">
            <a:off x="7273300" y="2557490"/>
            <a:ext cx="195833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AF0FEBB-4810-4EF3-BFF0-6F3B6A053F77}"/>
              </a:ext>
            </a:extLst>
          </p:cNvPr>
          <p:cNvCxnSpPr>
            <a:cxnSpLocks/>
          </p:cNvCxnSpPr>
          <p:nvPr/>
        </p:nvCxnSpPr>
        <p:spPr>
          <a:xfrm flipH="1">
            <a:off x="8100347" y="2610830"/>
            <a:ext cx="113102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7DE4800-8391-4A0C-94E8-595BC7736AB3}"/>
              </a:ext>
            </a:extLst>
          </p:cNvPr>
          <p:cNvCxnSpPr>
            <a:cxnSpLocks/>
          </p:cNvCxnSpPr>
          <p:nvPr/>
        </p:nvCxnSpPr>
        <p:spPr>
          <a:xfrm flipH="1">
            <a:off x="7078609" y="2494622"/>
            <a:ext cx="111096" cy="67676"/>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pic>
        <p:nvPicPr>
          <p:cNvPr id="4121" name="Picture 4120">
            <a:extLst>
              <a:ext uri="{FF2B5EF4-FFF2-40B4-BE49-F238E27FC236}">
                <a16:creationId xmlns:a16="http://schemas.microsoft.com/office/drawing/2014/main" id="{B5FAB085-6519-4F4E-AEF9-23A22D216FBD}"/>
              </a:ext>
            </a:extLst>
          </p:cNvPr>
          <p:cNvPicPr>
            <a:picLocks noChangeAspect="1"/>
          </p:cNvPicPr>
          <p:nvPr/>
        </p:nvPicPr>
        <p:blipFill>
          <a:blip r:embed="rId11"/>
          <a:stretch>
            <a:fillRect/>
          </a:stretch>
        </p:blipFill>
        <p:spPr>
          <a:xfrm rot="16200000" flipV="1">
            <a:off x="9059022" y="5447039"/>
            <a:ext cx="623621" cy="546371"/>
          </a:xfrm>
          <a:prstGeom prst="rect">
            <a:avLst/>
          </a:prstGeom>
        </p:spPr>
      </p:pic>
      <p:pic>
        <p:nvPicPr>
          <p:cNvPr id="132" name="Picture 131">
            <a:extLst>
              <a:ext uri="{FF2B5EF4-FFF2-40B4-BE49-F238E27FC236}">
                <a16:creationId xmlns:a16="http://schemas.microsoft.com/office/drawing/2014/main" id="{70FA4201-00CC-4063-8E61-276531BC3EC5}"/>
              </a:ext>
            </a:extLst>
          </p:cNvPr>
          <p:cNvPicPr>
            <a:picLocks noChangeAspect="1"/>
          </p:cNvPicPr>
          <p:nvPr/>
        </p:nvPicPr>
        <p:blipFill>
          <a:blip r:embed="rId4"/>
          <a:stretch>
            <a:fillRect/>
          </a:stretch>
        </p:blipFill>
        <p:spPr>
          <a:xfrm rot="5400000">
            <a:off x="8871502" y="5537130"/>
            <a:ext cx="128252" cy="311468"/>
          </a:xfrm>
          <a:prstGeom prst="rect">
            <a:avLst/>
          </a:prstGeom>
        </p:spPr>
      </p:pic>
      <p:cxnSp>
        <p:nvCxnSpPr>
          <p:cNvPr id="133" name="Straight Connector 132">
            <a:extLst>
              <a:ext uri="{FF2B5EF4-FFF2-40B4-BE49-F238E27FC236}">
                <a16:creationId xmlns:a16="http://schemas.microsoft.com/office/drawing/2014/main" id="{9C6AF16D-69C6-4F2A-A1EA-42D962D97191}"/>
              </a:ext>
            </a:extLst>
          </p:cNvPr>
          <p:cNvCxnSpPr>
            <a:cxnSpLocks/>
          </p:cNvCxnSpPr>
          <p:nvPr/>
        </p:nvCxnSpPr>
        <p:spPr>
          <a:xfrm flipH="1">
            <a:off x="8100347" y="5747241"/>
            <a:ext cx="9890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BBE482F-9314-4EF5-B335-9FBC5E65DC58}"/>
              </a:ext>
            </a:extLst>
          </p:cNvPr>
          <p:cNvCxnSpPr>
            <a:cxnSpLocks/>
          </p:cNvCxnSpPr>
          <p:nvPr/>
        </p:nvCxnSpPr>
        <p:spPr>
          <a:xfrm flipH="1">
            <a:off x="7830435" y="5692864"/>
            <a:ext cx="94946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E05E399-7364-44D8-840E-6D92C695C090}"/>
              </a:ext>
            </a:extLst>
          </p:cNvPr>
          <p:cNvCxnSpPr>
            <a:cxnSpLocks/>
          </p:cNvCxnSpPr>
          <p:nvPr/>
        </p:nvCxnSpPr>
        <p:spPr>
          <a:xfrm>
            <a:off x="7830435" y="4450872"/>
            <a:ext cx="0" cy="124199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9DBA71A-7E71-4AAF-BBCE-52FA10BF17C7}"/>
              </a:ext>
            </a:extLst>
          </p:cNvPr>
          <p:cNvCxnSpPr>
            <a:cxnSpLocks/>
          </p:cNvCxnSpPr>
          <p:nvPr/>
        </p:nvCxnSpPr>
        <p:spPr>
          <a:xfrm flipH="1">
            <a:off x="7270311" y="4456190"/>
            <a:ext cx="565204"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40482B78-18D8-412D-858B-5BFA6983525F}"/>
              </a:ext>
            </a:extLst>
          </p:cNvPr>
          <p:cNvCxnSpPr>
            <a:cxnSpLocks/>
          </p:cNvCxnSpPr>
          <p:nvPr/>
        </p:nvCxnSpPr>
        <p:spPr>
          <a:xfrm>
            <a:off x="3786986" y="5400794"/>
            <a:ext cx="0" cy="1051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7CB0088-FE0F-430D-9343-8C709A6AEF98}"/>
              </a:ext>
            </a:extLst>
          </p:cNvPr>
          <p:cNvCxnSpPr>
            <a:cxnSpLocks/>
          </p:cNvCxnSpPr>
          <p:nvPr/>
        </p:nvCxnSpPr>
        <p:spPr>
          <a:xfrm>
            <a:off x="3457421" y="5464921"/>
            <a:ext cx="0" cy="88063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F6A287A4-9EDA-4CDB-A77F-D3E2D3CF1957}"/>
              </a:ext>
            </a:extLst>
          </p:cNvPr>
          <p:cNvCxnSpPr>
            <a:cxnSpLocks/>
          </p:cNvCxnSpPr>
          <p:nvPr/>
        </p:nvCxnSpPr>
        <p:spPr>
          <a:xfrm flipH="1">
            <a:off x="3457421" y="6345555"/>
            <a:ext cx="455719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156" name="Picture 155">
            <a:extLst>
              <a:ext uri="{FF2B5EF4-FFF2-40B4-BE49-F238E27FC236}">
                <a16:creationId xmlns:a16="http://schemas.microsoft.com/office/drawing/2014/main" id="{C441D898-3E93-414A-AADE-909B4F2DE23A}"/>
              </a:ext>
            </a:extLst>
          </p:cNvPr>
          <p:cNvPicPr>
            <a:picLocks noChangeAspect="1"/>
          </p:cNvPicPr>
          <p:nvPr/>
        </p:nvPicPr>
        <p:blipFill>
          <a:blip r:embed="rId12"/>
          <a:stretch>
            <a:fillRect/>
          </a:stretch>
        </p:blipFill>
        <p:spPr>
          <a:xfrm flipV="1">
            <a:off x="6325749" y="5707450"/>
            <a:ext cx="1185604" cy="459822"/>
          </a:xfrm>
          <a:prstGeom prst="rect">
            <a:avLst/>
          </a:prstGeom>
        </p:spPr>
      </p:pic>
      <p:cxnSp>
        <p:nvCxnSpPr>
          <p:cNvPr id="157" name="Straight Connector 156">
            <a:extLst>
              <a:ext uri="{FF2B5EF4-FFF2-40B4-BE49-F238E27FC236}">
                <a16:creationId xmlns:a16="http://schemas.microsoft.com/office/drawing/2014/main" id="{6918C180-F240-4420-B00D-6672675F6610}"/>
              </a:ext>
            </a:extLst>
          </p:cNvPr>
          <p:cNvCxnSpPr>
            <a:cxnSpLocks/>
          </p:cNvCxnSpPr>
          <p:nvPr/>
        </p:nvCxnSpPr>
        <p:spPr>
          <a:xfrm flipH="1">
            <a:off x="3625061" y="6231255"/>
            <a:ext cx="4074694"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3CE5DBB-1867-4F8A-B4C3-0FB0E8524561}"/>
              </a:ext>
            </a:extLst>
          </p:cNvPr>
          <p:cNvCxnSpPr>
            <a:cxnSpLocks/>
          </p:cNvCxnSpPr>
          <p:nvPr/>
        </p:nvCxnSpPr>
        <p:spPr>
          <a:xfrm>
            <a:off x="3625061" y="5464921"/>
            <a:ext cx="0" cy="76633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B44483E-0925-42DB-AD27-8ACFA6A2469C}"/>
              </a:ext>
            </a:extLst>
          </p:cNvPr>
          <p:cNvCxnSpPr>
            <a:cxnSpLocks/>
          </p:cNvCxnSpPr>
          <p:nvPr/>
        </p:nvCxnSpPr>
        <p:spPr>
          <a:xfrm>
            <a:off x="7608277" y="5944981"/>
            <a:ext cx="0" cy="5214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6DC7FE3-830C-441B-BBF1-1602CDB8FB17}"/>
              </a:ext>
            </a:extLst>
          </p:cNvPr>
          <p:cNvCxnSpPr>
            <a:cxnSpLocks/>
          </p:cNvCxnSpPr>
          <p:nvPr/>
        </p:nvCxnSpPr>
        <p:spPr>
          <a:xfrm>
            <a:off x="7699754" y="524348"/>
            <a:ext cx="0" cy="570690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237D659-1EB0-42A8-A36A-460E53F71895}"/>
              </a:ext>
            </a:extLst>
          </p:cNvPr>
          <p:cNvCxnSpPr>
            <a:cxnSpLocks/>
          </p:cNvCxnSpPr>
          <p:nvPr/>
        </p:nvCxnSpPr>
        <p:spPr>
          <a:xfrm flipH="1">
            <a:off x="7323911" y="6024415"/>
            <a:ext cx="375843"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926CED6-F62F-4A94-B6BE-5BFD5D6BCDA0}"/>
              </a:ext>
            </a:extLst>
          </p:cNvPr>
          <p:cNvCxnSpPr>
            <a:cxnSpLocks/>
          </p:cNvCxnSpPr>
          <p:nvPr/>
        </p:nvCxnSpPr>
        <p:spPr>
          <a:xfrm flipH="1">
            <a:off x="7285399" y="5952601"/>
            <a:ext cx="3228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11F4F93E-9206-4102-978F-B426453030C1}"/>
              </a:ext>
            </a:extLst>
          </p:cNvPr>
          <p:cNvCxnSpPr>
            <a:cxnSpLocks/>
          </p:cNvCxnSpPr>
          <p:nvPr/>
        </p:nvCxnSpPr>
        <p:spPr>
          <a:xfrm>
            <a:off x="7609492" y="4547063"/>
            <a:ext cx="0" cy="132613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9E93030-FB87-4F4B-82AB-50CB5A1709E6}"/>
              </a:ext>
            </a:extLst>
          </p:cNvPr>
          <p:cNvCxnSpPr>
            <a:cxnSpLocks/>
          </p:cNvCxnSpPr>
          <p:nvPr/>
        </p:nvCxnSpPr>
        <p:spPr>
          <a:xfrm flipH="1">
            <a:off x="7285400" y="5873200"/>
            <a:ext cx="32291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274B085-E6DB-4074-8EC4-EEB80FB17D66}"/>
              </a:ext>
            </a:extLst>
          </p:cNvPr>
          <p:cNvCxnSpPr>
            <a:cxnSpLocks/>
          </p:cNvCxnSpPr>
          <p:nvPr/>
        </p:nvCxnSpPr>
        <p:spPr>
          <a:xfrm flipH="1">
            <a:off x="7189705" y="4547063"/>
            <a:ext cx="41861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C6C2F78-C81E-40F1-8DCC-865F653B1EA7}"/>
              </a:ext>
            </a:extLst>
          </p:cNvPr>
          <p:cNvCxnSpPr>
            <a:cxnSpLocks/>
          </p:cNvCxnSpPr>
          <p:nvPr/>
        </p:nvCxnSpPr>
        <p:spPr>
          <a:xfrm flipH="1" flipV="1">
            <a:off x="7085127" y="4479387"/>
            <a:ext cx="111096" cy="6767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89" name="Picture 88">
            <a:extLst>
              <a:ext uri="{FF2B5EF4-FFF2-40B4-BE49-F238E27FC236}">
                <a16:creationId xmlns:a16="http://schemas.microsoft.com/office/drawing/2014/main" id="{E616DAD7-75D5-4A0A-A323-42FF5C469DE8}"/>
              </a:ext>
            </a:extLst>
          </p:cNvPr>
          <p:cNvPicPr>
            <a:picLocks noChangeAspect="1"/>
          </p:cNvPicPr>
          <p:nvPr/>
        </p:nvPicPr>
        <p:blipFill>
          <a:blip r:embed="rId13"/>
          <a:stretch>
            <a:fillRect/>
          </a:stretch>
        </p:blipFill>
        <p:spPr>
          <a:xfrm rot="16200000">
            <a:off x="8712633" y="3682270"/>
            <a:ext cx="140393" cy="176427"/>
          </a:xfrm>
          <a:prstGeom prst="rect">
            <a:avLst/>
          </a:prstGeom>
        </p:spPr>
      </p:pic>
      <p:cxnSp>
        <p:nvCxnSpPr>
          <p:cNvPr id="4156" name="Straight Connector 4155">
            <a:extLst>
              <a:ext uri="{FF2B5EF4-FFF2-40B4-BE49-F238E27FC236}">
                <a16:creationId xmlns:a16="http://schemas.microsoft.com/office/drawing/2014/main" id="{A6C00D8B-274F-4FFC-AFA3-920DD1BA70A9}"/>
              </a:ext>
            </a:extLst>
          </p:cNvPr>
          <p:cNvCxnSpPr/>
          <p:nvPr/>
        </p:nvCxnSpPr>
        <p:spPr>
          <a:xfrm>
            <a:off x="8866609" y="3770484"/>
            <a:ext cx="69019" cy="917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40FA6C1F-0E68-4098-9E24-382DEC7A7379}"/>
              </a:ext>
            </a:extLst>
          </p:cNvPr>
          <p:cNvCxnSpPr>
            <a:cxnSpLocks/>
            <a:stCxn id="89" idx="0"/>
          </p:cNvCxnSpPr>
          <p:nvPr/>
        </p:nvCxnSpPr>
        <p:spPr>
          <a:xfrm flipH="1">
            <a:off x="8689272" y="3770483"/>
            <a:ext cx="5344" cy="1740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195" name="Picture 2" descr="Image result for mq2 gas sensor fritzing library">
            <a:extLst>
              <a:ext uri="{FF2B5EF4-FFF2-40B4-BE49-F238E27FC236}">
                <a16:creationId xmlns:a16="http://schemas.microsoft.com/office/drawing/2014/main" id="{38E8E1F2-6BBE-4248-BA21-E78C0C17C43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6200000" flipH="1" flipV="1">
            <a:off x="5500385" y="5502768"/>
            <a:ext cx="582492" cy="804941"/>
          </a:xfrm>
          <a:prstGeom prst="rect">
            <a:avLst/>
          </a:prstGeom>
          <a:noFill/>
          <a:extLst>
            <a:ext uri="{909E8E84-426E-40DD-AFC4-6F175D3DCCD1}">
              <a14:hiddenFill xmlns:a14="http://schemas.microsoft.com/office/drawing/2010/main">
                <a:solidFill>
                  <a:srgbClr val="FFFFFF"/>
                </a:solidFill>
              </a14:hiddenFill>
            </a:ext>
          </a:extLst>
        </p:spPr>
      </p:pic>
      <p:cxnSp>
        <p:nvCxnSpPr>
          <p:cNvPr id="196" name="Straight Connector 195">
            <a:extLst>
              <a:ext uri="{FF2B5EF4-FFF2-40B4-BE49-F238E27FC236}">
                <a16:creationId xmlns:a16="http://schemas.microsoft.com/office/drawing/2014/main" id="{15097C92-A572-4549-8B76-AAC4371DF767}"/>
              </a:ext>
            </a:extLst>
          </p:cNvPr>
          <p:cNvCxnSpPr>
            <a:cxnSpLocks/>
          </p:cNvCxnSpPr>
          <p:nvPr/>
        </p:nvCxnSpPr>
        <p:spPr>
          <a:xfrm flipH="1">
            <a:off x="5176468" y="5966741"/>
            <a:ext cx="28836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7B53E30-7653-4B67-AB06-119EE4CC2C69}"/>
              </a:ext>
            </a:extLst>
          </p:cNvPr>
          <p:cNvCxnSpPr>
            <a:cxnSpLocks/>
          </p:cNvCxnSpPr>
          <p:nvPr/>
        </p:nvCxnSpPr>
        <p:spPr>
          <a:xfrm>
            <a:off x="5176468" y="5962388"/>
            <a:ext cx="0" cy="26886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D8505594-86AA-443D-86B0-192608DB12D8}"/>
              </a:ext>
            </a:extLst>
          </p:cNvPr>
          <p:cNvCxnSpPr>
            <a:cxnSpLocks/>
          </p:cNvCxnSpPr>
          <p:nvPr/>
        </p:nvCxnSpPr>
        <p:spPr>
          <a:xfrm>
            <a:off x="5176468" y="5430151"/>
            <a:ext cx="0" cy="38964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159C2236-4A96-46AE-A7E0-D3742CC43537}"/>
              </a:ext>
            </a:extLst>
          </p:cNvPr>
          <p:cNvCxnSpPr>
            <a:cxnSpLocks/>
          </p:cNvCxnSpPr>
          <p:nvPr/>
        </p:nvCxnSpPr>
        <p:spPr>
          <a:xfrm flipH="1">
            <a:off x="5176468" y="5819794"/>
            <a:ext cx="29964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3BFB5754-F29E-4AA9-B704-5CAFB5444FC4}"/>
              </a:ext>
            </a:extLst>
          </p:cNvPr>
          <p:cNvCxnSpPr>
            <a:cxnSpLocks/>
          </p:cNvCxnSpPr>
          <p:nvPr/>
        </p:nvCxnSpPr>
        <p:spPr>
          <a:xfrm flipH="1">
            <a:off x="5088993" y="5921330"/>
            <a:ext cx="3758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8C94F05D-FC6B-4169-BF12-AE8CD361DFCB}"/>
              </a:ext>
            </a:extLst>
          </p:cNvPr>
          <p:cNvCxnSpPr>
            <a:cxnSpLocks/>
          </p:cNvCxnSpPr>
          <p:nvPr/>
        </p:nvCxnSpPr>
        <p:spPr>
          <a:xfrm>
            <a:off x="5091298" y="5921330"/>
            <a:ext cx="0" cy="5450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21" name="Picture 220">
            <a:extLst>
              <a:ext uri="{FF2B5EF4-FFF2-40B4-BE49-F238E27FC236}">
                <a16:creationId xmlns:a16="http://schemas.microsoft.com/office/drawing/2014/main" id="{85C08DA9-42F6-4E10-BA5F-1DAE7C8CDE91}"/>
              </a:ext>
            </a:extLst>
          </p:cNvPr>
          <p:cNvPicPr>
            <a:picLocks noChangeAspect="1"/>
          </p:cNvPicPr>
          <p:nvPr/>
        </p:nvPicPr>
        <p:blipFill>
          <a:blip r:embed="rId15"/>
          <a:stretch>
            <a:fillRect/>
          </a:stretch>
        </p:blipFill>
        <p:spPr>
          <a:xfrm rot="16200000">
            <a:off x="4336703" y="900521"/>
            <a:ext cx="1183086" cy="705373"/>
          </a:xfrm>
          <a:prstGeom prst="rect">
            <a:avLst/>
          </a:prstGeom>
        </p:spPr>
      </p:pic>
      <p:cxnSp>
        <p:nvCxnSpPr>
          <p:cNvPr id="223" name="Straight Connector 222">
            <a:extLst>
              <a:ext uri="{FF2B5EF4-FFF2-40B4-BE49-F238E27FC236}">
                <a16:creationId xmlns:a16="http://schemas.microsoft.com/office/drawing/2014/main" id="{529766A6-49AF-48F8-A9D7-CDA51B9DE7BF}"/>
              </a:ext>
            </a:extLst>
          </p:cNvPr>
          <p:cNvCxnSpPr>
            <a:cxnSpLocks/>
          </p:cNvCxnSpPr>
          <p:nvPr/>
        </p:nvCxnSpPr>
        <p:spPr>
          <a:xfrm flipH="1">
            <a:off x="5259425" y="1632705"/>
            <a:ext cx="248573"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4B16B3A8-32CE-482A-B81D-3D2D1A350184}"/>
              </a:ext>
            </a:extLst>
          </p:cNvPr>
          <p:cNvCxnSpPr>
            <a:cxnSpLocks/>
          </p:cNvCxnSpPr>
          <p:nvPr/>
        </p:nvCxnSpPr>
        <p:spPr>
          <a:xfrm flipH="1">
            <a:off x="4741546" y="2023517"/>
            <a:ext cx="937259"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D6EDB9B-1CAE-4689-98A3-FF1061875EE8}"/>
              </a:ext>
            </a:extLst>
          </p:cNvPr>
          <p:cNvCxnSpPr>
            <a:cxnSpLocks/>
          </p:cNvCxnSpPr>
          <p:nvPr/>
        </p:nvCxnSpPr>
        <p:spPr>
          <a:xfrm>
            <a:off x="4741545" y="1806525"/>
            <a:ext cx="0" cy="21699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79B20192-8695-42B1-AC01-6813E8288565}"/>
              </a:ext>
            </a:extLst>
          </p:cNvPr>
          <p:cNvCxnSpPr>
            <a:cxnSpLocks/>
          </p:cNvCxnSpPr>
          <p:nvPr/>
        </p:nvCxnSpPr>
        <p:spPr>
          <a:xfrm flipH="1">
            <a:off x="4855846" y="1913523"/>
            <a:ext cx="315876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65EBF1D0-E747-4EF9-B7F5-D77482329401}"/>
              </a:ext>
            </a:extLst>
          </p:cNvPr>
          <p:cNvCxnSpPr>
            <a:cxnSpLocks/>
          </p:cNvCxnSpPr>
          <p:nvPr/>
        </p:nvCxnSpPr>
        <p:spPr>
          <a:xfrm>
            <a:off x="4863465" y="1794975"/>
            <a:ext cx="0" cy="1185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8BA5C40-240D-41F7-9BF7-21C6CCE6E9DE}"/>
              </a:ext>
            </a:extLst>
          </p:cNvPr>
          <p:cNvCxnSpPr>
            <a:cxnSpLocks/>
          </p:cNvCxnSpPr>
          <p:nvPr/>
        </p:nvCxnSpPr>
        <p:spPr>
          <a:xfrm>
            <a:off x="5109596" y="1794975"/>
            <a:ext cx="0" cy="1185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A43BDAA3-CA55-4B3D-913D-BCCDFC807491}"/>
              </a:ext>
            </a:extLst>
          </p:cNvPr>
          <p:cNvCxnSpPr>
            <a:cxnSpLocks/>
          </p:cNvCxnSpPr>
          <p:nvPr/>
        </p:nvCxnSpPr>
        <p:spPr>
          <a:xfrm flipH="1">
            <a:off x="4387814" y="1657672"/>
            <a:ext cx="2378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EB0360B3-C32D-4C6C-AE3E-04E6D3A805E7}"/>
              </a:ext>
            </a:extLst>
          </p:cNvPr>
          <p:cNvCxnSpPr>
            <a:cxnSpLocks/>
          </p:cNvCxnSpPr>
          <p:nvPr/>
        </p:nvCxnSpPr>
        <p:spPr>
          <a:xfrm flipH="1">
            <a:off x="4387814" y="2132000"/>
            <a:ext cx="37125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FB92F1FC-B768-4E8D-BCE8-7FF291D02ED0}"/>
              </a:ext>
            </a:extLst>
          </p:cNvPr>
          <p:cNvCxnSpPr>
            <a:cxnSpLocks/>
          </p:cNvCxnSpPr>
          <p:nvPr/>
        </p:nvCxnSpPr>
        <p:spPr>
          <a:xfrm>
            <a:off x="4397046" y="1649725"/>
            <a:ext cx="0" cy="4822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F8A46E2D-C52E-4FEF-83D9-29CDE5632CB8}"/>
              </a:ext>
            </a:extLst>
          </p:cNvPr>
          <p:cNvCxnSpPr>
            <a:cxnSpLocks/>
          </p:cNvCxnSpPr>
          <p:nvPr/>
        </p:nvCxnSpPr>
        <p:spPr>
          <a:xfrm>
            <a:off x="5507998" y="1632705"/>
            <a:ext cx="0" cy="758524"/>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6CD4B241-8FE6-4277-A81B-508AB2CF67FE}"/>
              </a:ext>
            </a:extLst>
          </p:cNvPr>
          <p:cNvCxnSpPr>
            <a:cxnSpLocks/>
          </p:cNvCxnSpPr>
          <p:nvPr/>
        </p:nvCxnSpPr>
        <p:spPr>
          <a:xfrm>
            <a:off x="5678805" y="2026103"/>
            <a:ext cx="0" cy="37166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pic>
        <p:nvPicPr>
          <p:cNvPr id="145" name="Picture 144">
            <a:extLst>
              <a:ext uri="{FF2B5EF4-FFF2-40B4-BE49-F238E27FC236}">
                <a16:creationId xmlns:a16="http://schemas.microsoft.com/office/drawing/2014/main" id="{B2F79477-CBB0-463A-A308-36F904318781}"/>
              </a:ext>
            </a:extLst>
          </p:cNvPr>
          <p:cNvPicPr>
            <a:picLocks noChangeAspect="1"/>
          </p:cNvPicPr>
          <p:nvPr/>
        </p:nvPicPr>
        <p:blipFill>
          <a:blip r:embed="rId16"/>
          <a:stretch>
            <a:fillRect/>
          </a:stretch>
        </p:blipFill>
        <p:spPr>
          <a:xfrm>
            <a:off x="5618291" y="201271"/>
            <a:ext cx="1731352" cy="1462872"/>
          </a:xfrm>
          <a:prstGeom prst="rect">
            <a:avLst/>
          </a:prstGeom>
        </p:spPr>
      </p:pic>
      <p:cxnSp>
        <p:nvCxnSpPr>
          <p:cNvPr id="248" name="Straight Connector 247">
            <a:extLst>
              <a:ext uri="{FF2B5EF4-FFF2-40B4-BE49-F238E27FC236}">
                <a16:creationId xmlns:a16="http://schemas.microsoft.com/office/drawing/2014/main" id="{65AA6431-D63F-443A-9212-4B9A826680D7}"/>
              </a:ext>
            </a:extLst>
          </p:cNvPr>
          <p:cNvCxnSpPr>
            <a:cxnSpLocks/>
          </p:cNvCxnSpPr>
          <p:nvPr/>
        </p:nvCxnSpPr>
        <p:spPr>
          <a:xfrm>
            <a:off x="5902542" y="1649725"/>
            <a:ext cx="0" cy="4822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7FAD0D0-EFDF-461D-8915-75E3FD8EB5AE}"/>
              </a:ext>
            </a:extLst>
          </p:cNvPr>
          <p:cNvCxnSpPr>
            <a:cxnSpLocks/>
          </p:cNvCxnSpPr>
          <p:nvPr/>
        </p:nvCxnSpPr>
        <p:spPr>
          <a:xfrm>
            <a:off x="6049585" y="1649725"/>
            <a:ext cx="0" cy="569583"/>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1188C661-265A-41CC-B11A-62C805D39AE5}"/>
              </a:ext>
            </a:extLst>
          </p:cNvPr>
          <p:cNvCxnSpPr>
            <a:cxnSpLocks/>
          </p:cNvCxnSpPr>
          <p:nvPr/>
        </p:nvCxnSpPr>
        <p:spPr>
          <a:xfrm>
            <a:off x="5841679" y="2210309"/>
            <a:ext cx="0" cy="186333"/>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A1B3E190-A586-46C1-A4E0-94CF3F578A76}"/>
              </a:ext>
            </a:extLst>
          </p:cNvPr>
          <p:cNvCxnSpPr>
            <a:cxnSpLocks/>
          </p:cNvCxnSpPr>
          <p:nvPr/>
        </p:nvCxnSpPr>
        <p:spPr>
          <a:xfrm>
            <a:off x="5982404" y="1649725"/>
            <a:ext cx="0" cy="748221"/>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55817C29-D6C9-404F-B4AF-70EF185FEBFD}"/>
              </a:ext>
            </a:extLst>
          </p:cNvPr>
          <p:cNvCxnSpPr>
            <a:cxnSpLocks/>
          </p:cNvCxnSpPr>
          <p:nvPr/>
        </p:nvCxnSpPr>
        <p:spPr>
          <a:xfrm flipH="1">
            <a:off x="5841680" y="2210309"/>
            <a:ext cx="207905"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2CA99E9A-2452-4561-8406-441FC68A1BB0}"/>
              </a:ext>
            </a:extLst>
          </p:cNvPr>
          <p:cNvCxnSpPr>
            <a:cxnSpLocks/>
          </p:cNvCxnSpPr>
          <p:nvPr/>
        </p:nvCxnSpPr>
        <p:spPr>
          <a:xfrm>
            <a:off x="6126208" y="1649725"/>
            <a:ext cx="0" cy="17336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DB1DA442-B220-4BD0-9C2C-A20FDA8ACA68}"/>
              </a:ext>
            </a:extLst>
          </p:cNvPr>
          <p:cNvCxnSpPr>
            <a:cxnSpLocks/>
          </p:cNvCxnSpPr>
          <p:nvPr/>
        </p:nvCxnSpPr>
        <p:spPr>
          <a:xfrm flipH="1">
            <a:off x="6126210" y="1823086"/>
            <a:ext cx="1573544"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86EF7647-3AF3-4B32-920A-C946C244514D}"/>
              </a:ext>
            </a:extLst>
          </p:cNvPr>
          <p:cNvSpPr txBox="1"/>
          <p:nvPr/>
        </p:nvSpPr>
        <p:spPr>
          <a:xfrm>
            <a:off x="5902542" y="415443"/>
            <a:ext cx="396262" cy="246221"/>
          </a:xfrm>
          <a:prstGeom prst="rect">
            <a:avLst/>
          </a:prstGeom>
          <a:noFill/>
        </p:spPr>
        <p:txBody>
          <a:bodyPr wrap="none" rtlCol="0">
            <a:spAutoFit/>
          </a:bodyPr>
          <a:lstStyle/>
          <a:p>
            <a:r>
              <a:rPr lang="en-IN" sz="1000" b="1" dirty="0"/>
              <a:t>GPS</a:t>
            </a:r>
          </a:p>
        </p:txBody>
      </p:sp>
      <p:sp>
        <p:nvSpPr>
          <p:cNvPr id="270" name="TextBox 269">
            <a:extLst>
              <a:ext uri="{FF2B5EF4-FFF2-40B4-BE49-F238E27FC236}">
                <a16:creationId xmlns:a16="http://schemas.microsoft.com/office/drawing/2014/main" id="{B24A6432-12E8-4F4B-AC43-D8A20AE77B60}"/>
              </a:ext>
            </a:extLst>
          </p:cNvPr>
          <p:cNvSpPr txBox="1"/>
          <p:nvPr/>
        </p:nvSpPr>
        <p:spPr>
          <a:xfrm>
            <a:off x="4454398" y="406952"/>
            <a:ext cx="947695" cy="246221"/>
          </a:xfrm>
          <a:prstGeom prst="rect">
            <a:avLst/>
          </a:prstGeom>
          <a:noFill/>
        </p:spPr>
        <p:txBody>
          <a:bodyPr wrap="none" rtlCol="0">
            <a:spAutoFit/>
          </a:bodyPr>
          <a:lstStyle/>
          <a:p>
            <a:r>
              <a:rPr lang="en-IN" sz="1000" b="1" dirty="0"/>
              <a:t>ESP8266 Wi-Fi</a:t>
            </a:r>
          </a:p>
        </p:txBody>
      </p:sp>
      <p:sp>
        <p:nvSpPr>
          <p:cNvPr id="271" name="TextBox 270">
            <a:extLst>
              <a:ext uri="{FF2B5EF4-FFF2-40B4-BE49-F238E27FC236}">
                <a16:creationId xmlns:a16="http://schemas.microsoft.com/office/drawing/2014/main" id="{B96739B4-62E9-4E53-A893-849706DD4ED3}"/>
              </a:ext>
            </a:extLst>
          </p:cNvPr>
          <p:cNvSpPr txBox="1"/>
          <p:nvPr/>
        </p:nvSpPr>
        <p:spPr>
          <a:xfrm>
            <a:off x="9051358" y="2976080"/>
            <a:ext cx="726481" cy="246221"/>
          </a:xfrm>
          <a:prstGeom prst="rect">
            <a:avLst/>
          </a:prstGeom>
          <a:noFill/>
        </p:spPr>
        <p:txBody>
          <a:bodyPr wrap="none" rtlCol="0">
            <a:spAutoFit/>
          </a:bodyPr>
          <a:lstStyle/>
          <a:p>
            <a:r>
              <a:rPr lang="en-IN" sz="1000" b="1" dirty="0"/>
              <a:t>Ultrasonic</a:t>
            </a:r>
          </a:p>
        </p:txBody>
      </p:sp>
      <p:sp>
        <p:nvSpPr>
          <p:cNvPr id="272" name="TextBox 271">
            <a:extLst>
              <a:ext uri="{FF2B5EF4-FFF2-40B4-BE49-F238E27FC236}">
                <a16:creationId xmlns:a16="http://schemas.microsoft.com/office/drawing/2014/main" id="{75ACD25C-0B27-4BF9-95DC-93E151056FB4}"/>
              </a:ext>
            </a:extLst>
          </p:cNvPr>
          <p:cNvSpPr txBox="1"/>
          <p:nvPr/>
        </p:nvSpPr>
        <p:spPr>
          <a:xfrm>
            <a:off x="9084110" y="4177421"/>
            <a:ext cx="540533" cy="246221"/>
          </a:xfrm>
          <a:prstGeom prst="rect">
            <a:avLst/>
          </a:prstGeom>
          <a:noFill/>
        </p:spPr>
        <p:txBody>
          <a:bodyPr wrap="none" rtlCol="0">
            <a:spAutoFit/>
          </a:bodyPr>
          <a:lstStyle/>
          <a:p>
            <a:r>
              <a:rPr lang="en-IN" sz="1000" b="1" dirty="0"/>
              <a:t>DHT11</a:t>
            </a:r>
          </a:p>
        </p:txBody>
      </p:sp>
      <p:sp>
        <p:nvSpPr>
          <p:cNvPr id="273" name="TextBox 272">
            <a:extLst>
              <a:ext uri="{FF2B5EF4-FFF2-40B4-BE49-F238E27FC236}">
                <a16:creationId xmlns:a16="http://schemas.microsoft.com/office/drawing/2014/main" id="{2C230061-35B9-4868-919F-F72B9E98BCD1}"/>
              </a:ext>
            </a:extLst>
          </p:cNvPr>
          <p:cNvSpPr txBox="1"/>
          <p:nvPr/>
        </p:nvSpPr>
        <p:spPr>
          <a:xfrm>
            <a:off x="8841024" y="4992451"/>
            <a:ext cx="833883" cy="246221"/>
          </a:xfrm>
          <a:prstGeom prst="rect">
            <a:avLst/>
          </a:prstGeom>
          <a:noFill/>
        </p:spPr>
        <p:txBody>
          <a:bodyPr wrap="none" rtlCol="0">
            <a:spAutoFit/>
          </a:bodyPr>
          <a:lstStyle/>
          <a:p>
            <a:r>
              <a:rPr lang="en-IN" sz="1000" b="1" dirty="0"/>
              <a:t>Light Sensor</a:t>
            </a:r>
          </a:p>
        </p:txBody>
      </p:sp>
      <p:sp>
        <p:nvSpPr>
          <p:cNvPr id="274" name="TextBox 273">
            <a:extLst>
              <a:ext uri="{FF2B5EF4-FFF2-40B4-BE49-F238E27FC236}">
                <a16:creationId xmlns:a16="http://schemas.microsoft.com/office/drawing/2014/main" id="{94B85B26-92BE-4BB1-BFA2-9E3B21A79A34}"/>
              </a:ext>
            </a:extLst>
          </p:cNvPr>
          <p:cNvSpPr txBox="1"/>
          <p:nvPr/>
        </p:nvSpPr>
        <p:spPr>
          <a:xfrm>
            <a:off x="9125236" y="6024415"/>
            <a:ext cx="537327" cy="246221"/>
          </a:xfrm>
          <a:prstGeom prst="rect">
            <a:avLst/>
          </a:prstGeom>
          <a:noFill/>
        </p:spPr>
        <p:txBody>
          <a:bodyPr wrap="none" rtlCol="0">
            <a:spAutoFit/>
          </a:bodyPr>
          <a:lstStyle/>
          <a:p>
            <a:r>
              <a:rPr lang="en-IN" sz="1000" b="1" dirty="0"/>
              <a:t>Buzzer</a:t>
            </a:r>
          </a:p>
        </p:txBody>
      </p:sp>
      <p:sp>
        <p:nvSpPr>
          <p:cNvPr id="275" name="TextBox 274">
            <a:extLst>
              <a:ext uri="{FF2B5EF4-FFF2-40B4-BE49-F238E27FC236}">
                <a16:creationId xmlns:a16="http://schemas.microsoft.com/office/drawing/2014/main" id="{1F94E422-9B85-4A4D-9D89-776B2DACDD9B}"/>
              </a:ext>
            </a:extLst>
          </p:cNvPr>
          <p:cNvSpPr txBox="1"/>
          <p:nvPr/>
        </p:nvSpPr>
        <p:spPr>
          <a:xfrm>
            <a:off x="6331730" y="5500832"/>
            <a:ext cx="1071127" cy="246221"/>
          </a:xfrm>
          <a:prstGeom prst="rect">
            <a:avLst/>
          </a:prstGeom>
          <a:noFill/>
        </p:spPr>
        <p:txBody>
          <a:bodyPr wrap="none" rtlCol="0">
            <a:spAutoFit/>
          </a:bodyPr>
          <a:lstStyle/>
          <a:p>
            <a:r>
              <a:rPr lang="en-IN" sz="1000" b="1" dirty="0"/>
              <a:t>Vibration Sensor</a:t>
            </a:r>
          </a:p>
        </p:txBody>
      </p:sp>
      <p:sp>
        <p:nvSpPr>
          <p:cNvPr id="276" name="TextBox 275">
            <a:extLst>
              <a:ext uri="{FF2B5EF4-FFF2-40B4-BE49-F238E27FC236}">
                <a16:creationId xmlns:a16="http://schemas.microsoft.com/office/drawing/2014/main" id="{C6ECBAEC-E62D-4BD5-9630-AF7CB004FD95}"/>
              </a:ext>
            </a:extLst>
          </p:cNvPr>
          <p:cNvSpPr txBox="1"/>
          <p:nvPr/>
        </p:nvSpPr>
        <p:spPr>
          <a:xfrm>
            <a:off x="5273295" y="5494244"/>
            <a:ext cx="1063112" cy="246221"/>
          </a:xfrm>
          <a:prstGeom prst="rect">
            <a:avLst/>
          </a:prstGeom>
          <a:noFill/>
        </p:spPr>
        <p:txBody>
          <a:bodyPr wrap="none" rtlCol="0">
            <a:spAutoFit/>
          </a:bodyPr>
          <a:lstStyle/>
          <a:p>
            <a:r>
              <a:rPr lang="en-IN" sz="1000" b="1" dirty="0"/>
              <a:t>MQ2 Gas Sensor</a:t>
            </a:r>
          </a:p>
        </p:txBody>
      </p:sp>
      <p:sp>
        <p:nvSpPr>
          <p:cNvPr id="277" name="TextBox 276">
            <a:extLst>
              <a:ext uri="{FF2B5EF4-FFF2-40B4-BE49-F238E27FC236}">
                <a16:creationId xmlns:a16="http://schemas.microsoft.com/office/drawing/2014/main" id="{5D13E28F-3C67-41D8-B837-855074F4DA0E}"/>
              </a:ext>
            </a:extLst>
          </p:cNvPr>
          <p:cNvSpPr txBox="1"/>
          <p:nvPr/>
        </p:nvSpPr>
        <p:spPr>
          <a:xfrm>
            <a:off x="2674851" y="1214476"/>
            <a:ext cx="737702" cy="246221"/>
          </a:xfrm>
          <a:prstGeom prst="rect">
            <a:avLst/>
          </a:prstGeom>
          <a:noFill/>
        </p:spPr>
        <p:txBody>
          <a:bodyPr wrap="none" rtlCol="0">
            <a:spAutoFit/>
          </a:bodyPr>
          <a:lstStyle/>
          <a:p>
            <a:r>
              <a:rPr lang="en-IN" sz="1000" b="1" dirty="0"/>
              <a:t>White LED</a:t>
            </a:r>
          </a:p>
        </p:txBody>
      </p:sp>
      <p:sp>
        <p:nvSpPr>
          <p:cNvPr id="278" name="TextBox 277">
            <a:extLst>
              <a:ext uri="{FF2B5EF4-FFF2-40B4-BE49-F238E27FC236}">
                <a16:creationId xmlns:a16="http://schemas.microsoft.com/office/drawing/2014/main" id="{20522CF5-D5FA-4BFF-A037-B09910094B1F}"/>
              </a:ext>
            </a:extLst>
          </p:cNvPr>
          <p:cNvSpPr txBox="1"/>
          <p:nvPr/>
        </p:nvSpPr>
        <p:spPr>
          <a:xfrm>
            <a:off x="10768710" y="2164575"/>
            <a:ext cx="734496" cy="246221"/>
          </a:xfrm>
          <a:prstGeom prst="rect">
            <a:avLst/>
          </a:prstGeom>
          <a:noFill/>
        </p:spPr>
        <p:txBody>
          <a:bodyPr wrap="none" rtlCol="0">
            <a:spAutoFit/>
          </a:bodyPr>
          <a:lstStyle/>
          <a:p>
            <a:r>
              <a:rPr lang="en-IN" sz="1000" b="1" dirty="0"/>
              <a:t>Green LED</a:t>
            </a:r>
          </a:p>
        </p:txBody>
      </p:sp>
      <p:sp>
        <p:nvSpPr>
          <p:cNvPr id="279" name="TextBox 278">
            <a:extLst>
              <a:ext uri="{FF2B5EF4-FFF2-40B4-BE49-F238E27FC236}">
                <a16:creationId xmlns:a16="http://schemas.microsoft.com/office/drawing/2014/main" id="{9543F2F0-2150-4976-AF04-02907BCDAB4A}"/>
              </a:ext>
            </a:extLst>
          </p:cNvPr>
          <p:cNvSpPr txBox="1"/>
          <p:nvPr/>
        </p:nvSpPr>
        <p:spPr>
          <a:xfrm>
            <a:off x="10768710" y="2391229"/>
            <a:ext cx="771365" cy="246221"/>
          </a:xfrm>
          <a:prstGeom prst="rect">
            <a:avLst/>
          </a:prstGeom>
          <a:noFill/>
        </p:spPr>
        <p:txBody>
          <a:bodyPr wrap="none" rtlCol="0">
            <a:spAutoFit/>
          </a:bodyPr>
          <a:lstStyle/>
          <a:p>
            <a:r>
              <a:rPr lang="en-IN" sz="1000" b="1" dirty="0"/>
              <a:t>Yellow LED</a:t>
            </a:r>
          </a:p>
        </p:txBody>
      </p:sp>
      <p:sp>
        <p:nvSpPr>
          <p:cNvPr id="280" name="TextBox 279">
            <a:extLst>
              <a:ext uri="{FF2B5EF4-FFF2-40B4-BE49-F238E27FC236}">
                <a16:creationId xmlns:a16="http://schemas.microsoft.com/office/drawing/2014/main" id="{5679DE61-836B-4FA1-968A-E31BEC7CF5D1}"/>
              </a:ext>
            </a:extLst>
          </p:cNvPr>
          <p:cNvSpPr txBox="1"/>
          <p:nvPr/>
        </p:nvSpPr>
        <p:spPr>
          <a:xfrm>
            <a:off x="10768710" y="2595731"/>
            <a:ext cx="615874" cy="246221"/>
          </a:xfrm>
          <a:prstGeom prst="rect">
            <a:avLst/>
          </a:prstGeom>
          <a:noFill/>
        </p:spPr>
        <p:txBody>
          <a:bodyPr wrap="none" rtlCol="0">
            <a:spAutoFit/>
          </a:bodyPr>
          <a:lstStyle/>
          <a:p>
            <a:r>
              <a:rPr lang="en-IN" sz="1000" b="1" dirty="0"/>
              <a:t>Red LED</a:t>
            </a:r>
          </a:p>
        </p:txBody>
      </p:sp>
      <p:sp>
        <p:nvSpPr>
          <p:cNvPr id="281" name="TextBox 280">
            <a:extLst>
              <a:ext uri="{FF2B5EF4-FFF2-40B4-BE49-F238E27FC236}">
                <a16:creationId xmlns:a16="http://schemas.microsoft.com/office/drawing/2014/main" id="{29E2F595-70AA-40FB-A30F-233D08741989}"/>
              </a:ext>
            </a:extLst>
          </p:cNvPr>
          <p:cNvSpPr txBox="1"/>
          <p:nvPr/>
        </p:nvSpPr>
        <p:spPr>
          <a:xfrm>
            <a:off x="10768710" y="5326370"/>
            <a:ext cx="734496" cy="246221"/>
          </a:xfrm>
          <a:prstGeom prst="rect">
            <a:avLst/>
          </a:prstGeom>
          <a:noFill/>
        </p:spPr>
        <p:txBody>
          <a:bodyPr wrap="none" rtlCol="0">
            <a:spAutoFit/>
          </a:bodyPr>
          <a:lstStyle/>
          <a:p>
            <a:r>
              <a:rPr lang="en-IN" sz="1000" b="1" dirty="0"/>
              <a:t>Green LED</a:t>
            </a:r>
          </a:p>
        </p:txBody>
      </p:sp>
      <p:sp>
        <p:nvSpPr>
          <p:cNvPr id="282" name="TextBox 281">
            <a:extLst>
              <a:ext uri="{FF2B5EF4-FFF2-40B4-BE49-F238E27FC236}">
                <a16:creationId xmlns:a16="http://schemas.microsoft.com/office/drawing/2014/main" id="{13D65C83-071F-4DA8-9435-81D1EAB162B9}"/>
              </a:ext>
            </a:extLst>
          </p:cNvPr>
          <p:cNvSpPr txBox="1"/>
          <p:nvPr/>
        </p:nvSpPr>
        <p:spPr>
          <a:xfrm>
            <a:off x="10768710" y="5148509"/>
            <a:ext cx="771365" cy="246221"/>
          </a:xfrm>
          <a:prstGeom prst="rect">
            <a:avLst/>
          </a:prstGeom>
          <a:noFill/>
        </p:spPr>
        <p:txBody>
          <a:bodyPr wrap="none" rtlCol="0">
            <a:spAutoFit/>
          </a:bodyPr>
          <a:lstStyle/>
          <a:p>
            <a:r>
              <a:rPr lang="en-IN" sz="1000" b="1" dirty="0"/>
              <a:t>Yellow LED</a:t>
            </a:r>
          </a:p>
        </p:txBody>
      </p:sp>
      <p:sp>
        <p:nvSpPr>
          <p:cNvPr id="283" name="TextBox 282">
            <a:extLst>
              <a:ext uri="{FF2B5EF4-FFF2-40B4-BE49-F238E27FC236}">
                <a16:creationId xmlns:a16="http://schemas.microsoft.com/office/drawing/2014/main" id="{4B152903-6FC9-425A-9E82-7AA2D8E0AE44}"/>
              </a:ext>
            </a:extLst>
          </p:cNvPr>
          <p:cNvSpPr txBox="1"/>
          <p:nvPr/>
        </p:nvSpPr>
        <p:spPr>
          <a:xfrm>
            <a:off x="10768710" y="4934767"/>
            <a:ext cx="615874" cy="246221"/>
          </a:xfrm>
          <a:prstGeom prst="rect">
            <a:avLst/>
          </a:prstGeom>
          <a:noFill/>
        </p:spPr>
        <p:txBody>
          <a:bodyPr wrap="none" rtlCol="0">
            <a:spAutoFit/>
          </a:bodyPr>
          <a:lstStyle/>
          <a:p>
            <a:r>
              <a:rPr lang="en-IN" sz="1000" b="1" dirty="0"/>
              <a:t>Red LED</a:t>
            </a:r>
          </a:p>
        </p:txBody>
      </p:sp>
      <p:pic>
        <p:nvPicPr>
          <p:cNvPr id="284" name="Picture 2">
            <a:extLst>
              <a:ext uri="{FF2B5EF4-FFF2-40B4-BE49-F238E27FC236}">
                <a16:creationId xmlns:a16="http://schemas.microsoft.com/office/drawing/2014/main" id="{3E8276F0-4BDA-4F19-A696-E2A0E3F7251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H="1">
            <a:off x="174921" y="5812174"/>
            <a:ext cx="1960222" cy="521419"/>
          </a:xfrm>
          <a:prstGeom prst="rect">
            <a:avLst/>
          </a:prstGeom>
          <a:noFill/>
          <a:extLst>
            <a:ext uri="{909E8E84-426E-40DD-AFC4-6F175D3DCCD1}">
              <a14:hiddenFill xmlns:a14="http://schemas.microsoft.com/office/drawing/2010/main">
                <a:solidFill>
                  <a:srgbClr val="FFFFFF"/>
                </a:solidFill>
              </a14:hiddenFill>
            </a:ext>
          </a:extLst>
        </p:spPr>
      </p:pic>
      <p:cxnSp>
        <p:nvCxnSpPr>
          <p:cNvPr id="288" name="Straight Connector 287">
            <a:extLst>
              <a:ext uri="{FF2B5EF4-FFF2-40B4-BE49-F238E27FC236}">
                <a16:creationId xmlns:a16="http://schemas.microsoft.com/office/drawing/2014/main" id="{FC617AA3-ECDF-4C63-9E58-434DB3402751}"/>
              </a:ext>
            </a:extLst>
          </p:cNvPr>
          <p:cNvCxnSpPr>
            <a:cxnSpLocks/>
          </p:cNvCxnSpPr>
          <p:nvPr/>
        </p:nvCxnSpPr>
        <p:spPr>
          <a:xfrm flipH="1">
            <a:off x="2278474" y="6145161"/>
            <a:ext cx="218526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3FB4E058-9536-4B0F-87C5-67AE4B9D97BE}"/>
              </a:ext>
            </a:extLst>
          </p:cNvPr>
          <p:cNvCxnSpPr>
            <a:cxnSpLocks/>
          </p:cNvCxnSpPr>
          <p:nvPr/>
        </p:nvCxnSpPr>
        <p:spPr>
          <a:xfrm>
            <a:off x="3933671" y="5432883"/>
            <a:ext cx="0" cy="71227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0CE42689-D55C-414D-80EE-BDFAC0334CD8}"/>
              </a:ext>
            </a:extLst>
          </p:cNvPr>
          <p:cNvCxnSpPr>
            <a:cxnSpLocks/>
          </p:cNvCxnSpPr>
          <p:nvPr/>
        </p:nvCxnSpPr>
        <p:spPr>
          <a:xfrm>
            <a:off x="4076546" y="5432883"/>
            <a:ext cx="0" cy="56486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91" name="Group 190">
            <a:extLst>
              <a:ext uri="{FF2B5EF4-FFF2-40B4-BE49-F238E27FC236}">
                <a16:creationId xmlns:a16="http://schemas.microsoft.com/office/drawing/2014/main" id="{6E50EDC3-A821-408E-AB2E-ECDB88A05278}"/>
              </a:ext>
            </a:extLst>
          </p:cNvPr>
          <p:cNvGrpSpPr/>
          <p:nvPr/>
        </p:nvGrpSpPr>
        <p:grpSpPr>
          <a:xfrm>
            <a:off x="4257564" y="5416807"/>
            <a:ext cx="270298" cy="653071"/>
            <a:chOff x="11398029" y="3518116"/>
            <a:chExt cx="270298" cy="653071"/>
          </a:xfrm>
        </p:grpSpPr>
        <p:pic>
          <p:nvPicPr>
            <p:cNvPr id="294" name="Picture 293">
              <a:extLst>
                <a:ext uri="{FF2B5EF4-FFF2-40B4-BE49-F238E27FC236}">
                  <a16:creationId xmlns:a16="http://schemas.microsoft.com/office/drawing/2014/main" id="{8D508AC6-17AA-43E3-ABBA-FE015F5095CC}"/>
                </a:ext>
              </a:extLst>
            </p:cNvPr>
            <p:cNvPicPr>
              <a:picLocks noChangeAspect="1"/>
            </p:cNvPicPr>
            <p:nvPr/>
          </p:nvPicPr>
          <p:blipFill>
            <a:blip r:embed="rId4"/>
            <a:stretch>
              <a:fillRect/>
            </a:stretch>
          </p:blipFill>
          <p:spPr>
            <a:xfrm rot="10800000">
              <a:off x="11398029" y="3859719"/>
              <a:ext cx="128252" cy="311468"/>
            </a:xfrm>
            <a:prstGeom prst="rect">
              <a:avLst/>
            </a:prstGeom>
          </p:spPr>
        </p:pic>
        <p:pic>
          <p:nvPicPr>
            <p:cNvPr id="295" name="Picture 294">
              <a:extLst>
                <a:ext uri="{FF2B5EF4-FFF2-40B4-BE49-F238E27FC236}">
                  <a16:creationId xmlns:a16="http://schemas.microsoft.com/office/drawing/2014/main" id="{E0FB14C7-D1C2-4D30-83BB-FBDF6C8D42C5}"/>
                </a:ext>
              </a:extLst>
            </p:cNvPr>
            <p:cNvPicPr>
              <a:picLocks noChangeAspect="1"/>
            </p:cNvPicPr>
            <p:nvPr/>
          </p:nvPicPr>
          <p:blipFill>
            <a:blip r:embed="rId4"/>
            <a:stretch>
              <a:fillRect/>
            </a:stretch>
          </p:blipFill>
          <p:spPr>
            <a:xfrm rot="10800000">
              <a:off x="11540075" y="3859719"/>
              <a:ext cx="128252" cy="311468"/>
            </a:xfrm>
            <a:prstGeom prst="rect">
              <a:avLst/>
            </a:prstGeom>
          </p:spPr>
        </p:pic>
        <p:cxnSp>
          <p:nvCxnSpPr>
            <p:cNvPr id="183" name="Straight Connector 182">
              <a:extLst>
                <a:ext uri="{FF2B5EF4-FFF2-40B4-BE49-F238E27FC236}">
                  <a16:creationId xmlns:a16="http://schemas.microsoft.com/office/drawing/2014/main" id="{28375441-655F-4AFD-8110-4E7F2351A975}"/>
                </a:ext>
              </a:extLst>
            </p:cNvPr>
            <p:cNvCxnSpPr>
              <a:cxnSpLocks/>
              <a:stCxn id="294" idx="2"/>
            </p:cNvCxnSpPr>
            <p:nvPr/>
          </p:nvCxnSpPr>
          <p:spPr>
            <a:xfrm flipV="1">
              <a:off x="11462155" y="3699425"/>
              <a:ext cx="72515" cy="1602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BD1BF656-B057-41F2-BDF0-7B607649652F}"/>
                </a:ext>
              </a:extLst>
            </p:cNvPr>
            <p:cNvCxnSpPr>
              <a:cxnSpLocks/>
            </p:cNvCxnSpPr>
            <p:nvPr/>
          </p:nvCxnSpPr>
          <p:spPr>
            <a:xfrm flipV="1">
              <a:off x="11534670" y="3518116"/>
              <a:ext cx="0" cy="17946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C9E43B1A-1AFE-48BC-B3C1-B5A4DA3EAFB0}"/>
                </a:ext>
              </a:extLst>
            </p:cNvPr>
            <p:cNvCxnSpPr>
              <a:cxnSpLocks/>
            </p:cNvCxnSpPr>
            <p:nvPr/>
          </p:nvCxnSpPr>
          <p:spPr>
            <a:xfrm flipH="1" flipV="1">
              <a:off x="11534670" y="3697584"/>
              <a:ext cx="72515" cy="1602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192" name="Picture 191">
            <a:extLst>
              <a:ext uri="{FF2B5EF4-FFF2-40B4-BE49-F238E27FC236}">
                <a16:creationId xmlns:a16="http://schemas.microsoft.com/office/drawing/2014/main" id="{79F5A654-9C5C-49ED-A94B-D7CC62D65625}"/>
              </a:ext>
            </a:extLst>
          </p:cNvPr>
          <p:cNvPicPr>
            <a:picLocks noChangeAspect="1"/>
          </p:cNvPicPr>
          <p:nvPr/>
        </p:nvPicPr>
        <p:blipFill>
          <a:blip r:embed="rId18"/>
          <a:stretch>
            <a:fillRect/>
          </a:stretch>
        </p:blipFill>
        <p:spPr>
          <a:xfrm rot="16200000">
            <a:off x="3029666" y="5809694"/>
            <a:ext cx="176084" cy="384984"/>
          </a:xfrm>
          <a:prstGeom prst="rect">
            <a:avLst/>
          </a:prstGeom>
        </p:spPr>
      </p:pic>
      <p:cxnSp>
        <p:nvCxnSpPr>
          <p:cNvPr id="285" name="Straight Connector 284">
            <a:extLst>
              <a:ext uri="{FF2B5EF4-FFF2-40B4-BE49-F238E27FC236}">
                <a16:creationId xmlns:a16="http://schemas.microsoft.com/office/drawing/2014/main" id="{60E1AD5A-D47F-4C1B-8756-DA91700A7E5B}"/>
              </a:ext>
            </a:extLst>
          </p:cNvPr>
          <p:cNvCxnSpPr>
            <a:cxnSpLocks/>
          </p:cNvCxnSpPr>
          <p:nvPr/>
        </p:nvCxnSpPr>
        <p:spPr>
          <a:xfrm flipH="1">
            <a:off x="2118452" y="5997745"/>
            <a:ext cx="80314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CB081F-7E25-4843-97BC-98E6393EDB24}"/>
              </a:ext>
            </a:extLst>
          </p:cNvPr>
          <p:cNvCxnSpPr>
            <a:cxnSpLocks/>
          </p:cNvCxnSpPr>
          <p:nvPr/>
        </p:nvCxnSpPr>
        <p:spPr>
          <a:xfrm>
            <a:off x="2278473" y="6069879"/>
            <a:ext cx="0" cy="7528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B64A9C54-EDC1-4924-A85F-CC5CBAA127A5}"/>
              </a:ext>
            </a:extLst>
          </p:cNvPr>
          <p:cNvCxnSpPr>
            <a:cxnSpLocks/>
          </p:cNvCxnSpPr>
          <p:nvPr/>
        </p:nvCxnSpPr>
        <p:spPr>
          <a:xfrm flipH="1">
            <a:off x="2093994" y="6054872"/>
            <a:ext cx="184479"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B6ADE9D3-782E-46E6-8090-1CEDD825822F}"/>
              </a:ext>
            </a:extLst>
          </p:cNvPr>
          <p:cNvCxnSpPr>
            <a:cxnSpLocks/>
          </p:cNvCxnSpPr>
          <p:nvPr/>
        </p:nvCxnSpPr>
        <p:spPr>
          <a:xfrm flipH="1">
            <a:off x="3303884" y="5997745"/>
            <a:ext cx="77266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762B5FEF-3FE8-4ABA-81F9-6EBF7446A833}"/>
              </a:ext>
            </a:extLst>
          </p:cNvPr>
          <p:cNvCxnSpPr>
            <a:cxnSpLocks/>
          </p:cNvCxnSpPr>
          <p:nvPr/>
        </p:nvCxnSpPr>
        <p:spPr>
          <a:xfrm>
            <a:off x="4075556" y="5430151"/>
            <a:ext cx="90253" cy="23457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21465B6A-B0EF-4059-9AEB-E2B587198138}"/>
              </a:ext>
            </a:extLst>
          </p:cNvPr>
          <p:cNvCxnSpPr>
            <a:cxnSpLocks/>
            <a:stCxn id="295" idx="0"/>
          </p:cNvCxnSpPr>
          <p:nvPr/>
        </p:nvCxnSpPr>
        <p:spPr>
          <a:xfrm>
            <a:off x="4463736" y="6069878"/>
            <a:ext cx="0" cy="7528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24AF94E5-8DDF-4FF9-BBE5-C71F7C47BD8A}"/>
              </a:ext>
            </a:extLst>
          </p:cNvPr>
          <p:cNvCxnSpPr>
            <a:cxnSpLocks/>
          </p:cNvCxnSpPr>
          <p:nvPr/>
        </p:nvCxnSpPr>
        <p:spPr>
          <a:xfrm>
            <a:off x="4165809" y="5647234"/>
            <a:ext cx="0" cy="4211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23DDE709-50B4-4BB4-90AA-C6F58BA922BA}"/>
              </a:ext>
            </a:extLst>
          </p:cNvPr>
          <p:cNvCxnSpPr>
            <a:cxnSpLocks/>
            <a:stCxn id="294" idx="0"/>
          </p:cNvCxnSpPr>
          <p:nvPr/>
        </p:nvCxnSpPr>
        <p:spPr>
          <a:xfrm flipH="1" flipV="1">
            <a:off x="4162705" y="6068334"/>
            <a:ext cx="158985" cy="154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33" name="TextBox 332">
            <a:extLst>
              <a:ext uri="{FF2B5EF4-FFF2-40B4-BE49-F238E27FC236}">
                <a16:creationId xmlns:a16="http://schemas.microsoft.com/office/drawing/2014/main" id="{3D3BFBAF-D87F-480E-91FC-AE7E66888479}"/>
              </a:ext>
            </a:extLst>
          </p:cNvPr>
          <p:cNvSpPr txBox="1"/>
          <p:nvPr/>
        </p:nvSpPr>
        <p:spPr>
          <a:xfrm>
            <a:off x="164703" y="6193868"/>
            <a:ext cx="1148071" cy="246221"/>
          </a:xfrm>
          <a:prstGeom prst="rect">
            <a:avLst/>
          </a:prstGeom>
          <a:noFill/>
        </p:spPr>
        <p:txBody>
          <a:bodyPr wrap="none" rtlCol="0">
            <a:spAutoFit/>
          </a:bodyPr>
          <a:lstStyle/>
          <a:p>
            <a:r>
              <a:rPr lang="en-IN" sz="1000" b="1" dirty="0"/>
              <a:t>Lipo Battery (12V)</a:t>
            </a:r>
          </a:p>
        </p:txBody>
      </p:sp>
      <p:pic>
        <p:nvPicPr>
          <p:cNvPr id="224" name="Picture 223">
            <a:extLst>
              <a:ext uri="{FF2B5EF4-FFF2-40B4-BE49-F238E27FC236}">
                <a16:creationId xmlns:a16="http://schemas.microsoft.com/office/drawing/2014/main" id="{3EB4A9DC-8A26-4A1D-9AF2-634002F892E1}"/>
              </a:ext>
            </a:extLst>
          </p:cNvPr>
          <p:cNvPicPr>
            <a:picLocks noChangeAspect="1"/>
          </p:cNvPicPr>
          <p:nvPr/>
        </p:nvPicPr>
        <p:blipFill>
          <a:blip r:embed="rId19"/>
          <a:stretch>
            <a:fillRect/>
          </a:stretch>
        </p:blipFill>
        <p:spPr>
          <a:xfrm>
            <a:off x="8644414" y="344246"/>
            <a:ext cx="1002754" cy="1482796"/>
          </a:xfrm>
          <a:prstGeom prst="rect">
            <a:avLst/>
          </a:prstGeom>
        </p:spPr>
      </p:pic>
      <p:cxnSp>
        <p:nvCxnSpPr>
          <p:cNvPr id="338" name="Straight Connector 337">
            <a:extLst>
              <a:ext uri="{FF2B5EF4-FFF2-40B4-BE49-F238E27FC236}">
                <a16:creationId xmlns:a16="http://schemas.microsoft.com/office/drawing/2014/main" id="{B9ED4CAB-8CA5-4C5D-A347-ABB461096E49}"/>
              </a:ext>
            </a:extLst>
          </p:cNvPr>
          <p:cNvCxnSpPr>
            <a:cxnSpLocks/>
          </p:cNvCxnSpPr>
          <p:nvPr/>
        </p:nvCxnSpPr>
        <p:spPr>
          <a:xfrm flipH="1">
            <a:off x="7699754" y="524348"/>
            <a:ext cx="95239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316C1812-E39B-4018-887E-B2E132EF33A1}"/>
              </a:ext>
            </a:extLst>
          </p:cNvPr>
          <p:cNvCxnSpPr>
            <a:cxnSpLocks/>
          </p:cNvCxnSpPr>
          <p:nvPr/>
        </p:nvCxnSpPr>
        <p:spPr>
          <a:xfrm flipH="1">
            <a:off x="8100347" y="592213"/>
            <a:ext cx="5946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5" name="TextBox 344">
            <a:extLst>
              <a:ext uri="{FF2B5EF4-FFF2-40B4-BE49-F238E27FC236}">
                <a16:creationId xmlns:a16="http://schemas.microsoft.com/office/drawing/2014/main" id="{D548E533-9B1C-4E29-B0F3-8CFCC7EBB5C9}"/>
              </a:ext>
            </a:extLst>
          </p:cNvPr>
          <p:cNvSpPr txBox="1"/>
          <p:nvPr/>
        </p:nvSpPr>
        <p:spPr>
          <a:xfrm>
            <a:off x="8744078" y="98025"/>
            <a:ext cx="803425" cy="246221"/>
          </a:xfrm>
          <a:prstGeom prst="rect">
            <a:avLst/>
          </a:prstGeom>
          <a:noFill/>
        </p:spPr>
        <p:txBody>
          <a:bodyPr wrap="none" rtlCol="0">
            <a:spAutoFit/>
          </a:bodyPr>
          <a:lstStyle/>
          <a:p>
            <a:r>
              <a:rPr lang="en-IN" sz="1000" b="1" dirty="0"/>
              <a:t>ESP32-CAM</a:t>
            </a:r>
          </a:p>
        </p:txBody>
      </p:sp>
      <p:pic>
        <p:nvPicPr>
          <p:cNvPr id="346" name="Picture 6" descr="Image result for wifi icon">
            <a:extLst>
              <a:ext uri="{FF2B5EF4-FFF2-40B4-BE49-F238E27FC236}">
                <a16:creationId xmlns:a16="http://schemas.microsoft.com/office/drawing/2014/main" id="{C8B4E0A1-666F-4C9B-8264-BBF901C5579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5400000">
            <a:off x="5189130" y="573163"/>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6" descr="Image result for wifi icon">
            <a:extLst>
              <a:ext uri="{FF2B5EF4-FFF2-40B4-BE49-F238E27FC236}">
                <a16:creationId xmlns:a16="http://schemas.microsoft.com/office/drawing/2014/main" id="{4F3391BC-7B73-4A84-8BA5-F0E1FF0E2EB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5400000">
            <a:off x="9603124" y="247066"/>
            <a:ext cx="274320" cy="27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461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412D35D-750B-4BA4-A1A4-1F51431D78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1116807"/>
            <a:ext cx="7419975" cy="55649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4D7B9EF1-7CE2-4176-A6FC-A7DF0F7FADF6}"/>
              </a:ext>
            </a:extLst>
          </p:cNvPr>
          <p:cNvPicPr>
            <a:picLocks noChangeAspect="1"/>
          </p:cNvPicPr>
          <p:nvPr/>
        </p:nvPicPr>
        <p:blipFill>
          <a:blip r:embed="rId3"/>
          <a:stretch>
            <a:fillRect/>
          </a:stretch>
        </p:blipFill>
        <p:spPr>
          <a:xfrm rot="5400000">
            <a:off x="8621682" y="5247652"/>
            <a:ext cx="173644" cy="380762"/>
          </a:xfrm>
          <a:prstGeom prst="rect">
            <a:avLst/>
          </a:prstGeom>
        </p:spPr>
      </p:pic>
      <p:cxnSp>
        <p:nvCxnSpPr>
          <p:cNvPr id="37" name="Straight Connector 36">
            <a:extLst>
              <a:ext uri="{FF2B5EF4-FFF2-40B4-BE49-F238E27FC236}">
                <a16:creationId xmlns:a16="http://schemas.microsoft.com/office/drawing/2014/main" id="{6AE5D6B5-7387-428A-91A3-C77A6ACCD056}"/>
              </a:ext>
            </a:extLst>
          </p:cNvPr>
          <p:cNvCxnSpPr>
            <a:cxnSpLocks/>
          </p:cNvCxnSpPr>
          <p:nvPr/>
        </p:nvCxnSpPr>
        <p:spPr>
          <a:xfrm>
            <a:off x="9903161" y="2352006"/>
            <a:ext cx="0" cy="305640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B3BA88B-DB74-4B8B-8BC0-43349ECDCD31}"/>
              </a:ext>
            </a:extLst>
          </p:cNvPr>
          <p:cNvCxnSpPr>
            <a:cxnSpLocks/>
          </p:cNvCxnSpPr>
          <p:nvPr/>
        </p:nvCxnSpPr>
        <p:spPr>
          <a:xfrm>
            <a:off x="9837709" y="2274982"/>
            <a:ext cx="0" cy="3205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4A3EAE2-2391-44CC-95D7-391771A7DB21}"/>
              </a:ext>
            </a:extLst>
          </p:cNvPr>
          <p:cNvCxnSpPr>
            <a:cxnSpLocks/>
          </p:cNvCxnSpPr>
          <p:nvPr/>
        </p:nvCxnSpPr>
        <p:spPr>
          <a:xfrm>
            <a:off x="9957590" y="2538696"/>
            <a:ext cx="0" cy="2673938"/>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18D1754-918A-4A0B-81BE-7E3D7CE8B512}"/>
              </a:ext>
            </a:extLst>
          </p:cNvPr>
          <p:cNvCxnSpPr>
            <a:cxnSpLocks/>
          </p:cNvCxnSpPr>
          <p:nvPr/>
        </p:nvCxnSpPr>
        <p:spPr>
          <a:xfrm>
            <a:off x="10017461" y="2755866"/>
            <a:ext cx="0" cy="22586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E48044C-3FFC-471E-B54F-0438577EA6C9}"/>
              </a:ext>
            </a:extLst>
          </p:cNvPr>
          <p:cNvGrpSpPr/>
          <p:nvPr/>
        </p:nvGrpSpPr>
        <p:grpSpPr>
          <a:xfrm>
            <a:off x="9835008" y="2227255"/>
            <a:ext cx="958293" cy="590777"/>
            <a:chOff x="10739883" y="2046280"/>
            <a:chExt cx="958293" cy="590777"/>
          </a:xfrm>
        </p:grpSpPr>
        <p:pic>
          <p:nvPicPr>
            <p:cNvPr id="11" name="Picture 10">
              <a:extLst>
                <a:ext uri="{FF2B5EF4-FFF2-40B4-BE49-F238E27FC236}">
                  <a16:creationId xmlns:a16="http://schemas.microsoft.com/office/drawing/2014/main" id="{C278587A-86FC-4874-BD96-F6DCAC771355}"/>
                </a:ext>
              </a:extLst>
            </p:cNvPr>
            <p:cNvPicPr>
              <a:picLocks noChangeAspect="1"/>
            </p:cNvPicPr>
            <p:nvPr/>
          </p:nvPicPr>
          <p:blipFill>
            <a:blip r:embed="rId4"/>
            <a:stretch>
              <a:fillRect/>
            </a:stretch>
          </p:blipFill>
          <p:spPr>
            <a:xfrm rot="5400000">
              <a:off x="11424111" y="1939583"/>
              <a:ext cx="167368" cy="380762"/>
            </a:xfrm>
            <a:prstGeom prst="rect">
              <a:avLst/>
            </a:prstGeom>
          </p:spPr>
        </p:pic>
        <p:pic>
          <p:nvPicPr>
            <p:cNvPr id="12" name="Picture 11">
              <a:extLst>
                <a:ext uri="{FF2B5EF4-FFF2-40B4-BE49-F238E27FC236}">
                  <a16:creationId xmlns:a16="http://schemas.microsoft.com/office/drawing/2014/main" id="{F929F4F7-5435-48E6-94BC-67C4303AA7CD}"/>
                </a:ext>
              </a:extLst>
            </p:cNvPr>
            <p:cNvPicPr>
              <a:picLocks noChangeAspect="1"/>
            </p:cNvPicPr>
            <p:nvPr/>
          </p:nvPicPr>
          <p:blipFill>
            <a:blip r:embed="rId5"/>
            <a:stretch>
              <a:fillRect/>
            </a:stretch>
          </p:blipFill>
          <p:spPr>
            <a:xfrm rot="5400000">
              <a:off x="11426055" y="2137354"/>
              <a:ext cx="163479" cy="380762"/>
            </a:xfrm>
            <a:prstGeom prst="rect">
              <a:avLst/>
            </a:prstGeom>
          </p:spPr>
        </p:pic>
        <p:pic>
          <p:nvPicPr>
            <p:cNvPr id="14" name="Picture 13">
              <a:extLst>
                <a:ext uri="{FF2B5EF4-FFF2-40B4-BE49-F238E27FC236}">
                  <a16:creationId xmlns:a16="http://schemas.microsoft.com/office/drawing/2014/main" id="{5D96F156-009D-4B13-AD9E-D6A202884891}"/>
                </a:ext>
              </a:extLst>
            </p:cNvPr>
            <p:cNvPicPr>
              <a:picLocks noChangeAspect="1"/>
            </p:cNvPicPr>
            <p:nvPr/>
          </p:nvPicPr>
          <p:blipFill>
            <a:blip r:embed="rId6"/>
            <a:stretch>
              <a:fillRect/>
            </a:stretch>
          </p:blipFill>
          <p:spPr>
            <a:xfrm rot="5400000">
              <a:off x="11413606" y="2338914"/>
              <a:ext cx="174945" cy="380762"/>
            </a:xfrm>
            <a:prstGeom prst="rect">
              <a:avLst/>
            </a:prstGeom>
          </p:spPr>
        </p:pic>
        <p:pic>
          <p:nvPicPr>
            <p:cNvPr id="36" name="Picture 35">
              <a:extLst>
                <a:ext uri="{FF2B5EF4-FFF2-40B4-BE49-F238E27FC236}">
                  <a16:creationId xmlns:a16="http://schemas.microsoft.com/office/drawing/2014/main" id="{30C273C1-35C6-49A0-BE5A-7E16B47C4062}"/>
                </a:ext>
              </a:extLst>
            </p:cNvPr>
            <p:cNvPicPr>
              <a:picLocks noChangeAspect="1"/>
            </p:cNvPicPr>
            <p:nvPr/>
          </p:nvPicPr>
          <p:blipFill>
            <a:blip r:embed="rId7"/>
            <a:stretch>
              <a:fillRect/>
            </a:stretch>
          </p:blipFill>
          <p:spPr>
            <a:xfrm rot="5400000">
              <a:off x="11090635" y="2417197"/>
              <a:ext cx="128252" cy="311468"/>
            </a:xfrm>
            <a:prstGeom prst="rect">
              <a:avLst/>
            </a:prstGeom>
          </p:spPr>
        </p:pic>
        <p:pic>
          <p:nvPicPr>
            <p:cNvPr id="42" name="Picture 41">
              <a:extLst>
                <a:ext uri="{FF2B5EF4-FFF2-40B4-BE49-F238E27FC236}">
                  <a16:creationId xmlns:a16="http://schemas.microsoft.com/office/drawing/2014/main" id="{7B985889-D0B7-4B8C-B227-23019EF3F894}"/>
                </a:ext>
              </a:extLst>
            </p:cNvPr>
            <p:cNvPicPr>
              <a:picLocks noChangeAspect="1"/>
            </p:cNvPicPr>
            <p:nvPr/>
          </p:nvPicPr>
          <p:blipFill>
            <a:blip r:embed="rId7"/>
            <a:stretch>
              <a:fillRect/>
            </a:stretch>
          </p:blipFill>
          <p:spPr>
            <a:xfrm rot="5400000">
              <a:off x="11090635" y="2211076"/>
              <a:ext cx="128252" cy="311468"/>
            </a:xfrm>
            <a:prstGeom prst="rect">
              <a:avLst/>
            </a:prstGeom>
          </p:spPr>
        </p:pic>
        <p:pic>
          <p:nvPicPr>
            <p:cNvPr id="43" name="Picture 42">
              <a:extLst>
                <a:ext uri="{FF2B5EF4-FFF2-40B4-BE49-F238E27FC236}">
                  <a16:creationId xmlns:a16="http://schemas.microsoft.com/office/drawing/2014/main" id="{EAED7C21-0A84-42B1-8A23-D26C146E9BD4}"/>
                </a:ext>
              </a:extLst>
            </p:cNvPr>
            <p:cNvPicPr>
              <a:picLocks noChangeAspect="1"/>
            </p:cNvPicPr>
            <p:nvPr/>
          </p:nvPicPr>
          <p:blipFill>
            <a:blip r:embed="rId7"/>
            <a:stretch>
              <a:fillRect/>
            </a:stretch>
          </p:blipFill>
          <p:spPr>
            <a:xfrm rot="5400000">
              <a:off x="11090635" y="2022917"/>
              <a:ext cx="128252" cy="311468"/>
            </a:xfrm>
            <a:prstGeom prst="rect">
              <a:avLst/>
            </a:prstGeom>
          </p:spPr>
        </p:pic>
        <p:cxnSp>
          <p:nvCxnSpPr>
            <p:cNvPr id="44" name="Straight Connector 43">
              <a:extLst>
                <a:ext uri="{FF2B5EF4-FFF2-40B4-BE49-F238E27FC236}">
                  <a16:creationId xmlns:a16="http://schemas.microsoft.com/office/drawing/2014/main" id="{53E97B62-E2B6-4A05-AB62-0B1D014F90D2}"/>
                </a:ext>
              </a:extLst>
            </p:cNvPr>
            <p:cNvCxnSpPr>
              <a:cxnSpLocks/>
            </p:cNvCxnSpPr>
            <p:nvPr/>
          </p:nvCxnSpPr>
          <p:spPr>
            <a:xfrm rot="5400000">
              <a:off x="11028648" y="2003033"/>
              <a:ext cx="0" cy="577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230869C-A03B-4908-BB0F-F40A7CA51FC9}"/>
                </a:ext>
              </a:extLst>
            </p:cNvPr>
            <p:cNvCxnSpPr>
              <a:cxnSpLocks/>
            </p:cNvCxnSpPr>
            <p:nvPr/>
          </p:nvCxnSpPr>
          <p:spPr>
            <a:xfrm rot="5400000">
              <a:off x="11028648" y="2203711"/>
              <a:ext cx="0" cy="577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9A70DC6-1FEF-4E2F-BDA3-A961EB1E9180}"/>
                </a:ext>
              </a:extLst>
            </p:cNvPr>
            <p:cNvCxnSpPr>
              <a:cxnSpLocks/>
            </p:cNvCxnSpPr>
            <p:nvPr/>
          </p:nvCxnSpPr>
          <p:spPr>
            <a:xfrm flipH="1">
              <a:off x="10808036" y="2165756"/>
              <a:ext cx="190991" cy="5275"/>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64555FD-6559-4686-AC5D-D92DA7BEE3B7}"/>
                </a:ext>
              </a:extLst>
            </p:cNvPr>
            <p:cNvCxnSpPr>
              <a:cxnSpLocks/>
            </p:cNvCxnSpPr>
            <p:nvPr/>
          </p:nvCxnSpPr>
          <p:spPr>
            <a:xfrm flipH="1">
              <a:off x="10862465" y="2357721"/>
              <a:ext cx="13656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3BB296B-75CE-4C7D-A1B3-2FB1516006D6}"/>
                </a:ext>
              </a:extLst>
            </p:cNvPr>
            <p:cNvCxnSpPr>
              <a:cxnSpLocks/>
            </p:cNvCxnSpPr>
            <p:nvPr/>
          </p:nvCxnSpPr>
          <p:spPr>
            <a:xfrm flipH="1">
              <a:off x="10914961" y="2564923"/>
              <a:ext cx="9549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3AFC1EB-E1AF-4F32-96A0-F48F5CC51115}"/>
                </a:ext>
              </a:extLst>
            </p:cNvPr>
            <p:cNvCxnSpPr>
              <a:cxnSpLocks/>
            </p:cNvCxnSpPr>
            <p:nvPr/>
          </p:nvCxnSpPr>
          <p:spPr>
            <a:xfrm rot="5400000">
              <a:off x="11028648" y="1810685"/>
              <a:ext cx="0" cy="577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3" name="Straight Connector 52">
            <a:extLst>
              <a:ext uri="{FF2B5EF4-FFF2-40B4-BE49-F238E27FC236}">
                <a16:creationId xmlns:a16="http://schemas.microsoft.com/office/drawing/2014/main" id="{37BA7D0A-0435-4F9E-9DA8-1BDC810713B2}"/>
              </a:ext>
            </a:extLst>
          </p:cNvPr>
          <p:cNvCxnSpPr>
            <a:cxnSpLocks/>
          </p:cNvCxnSpPr>
          <p:nvPr/>
        </p:nvCxnSpPr>
        <p:spPr>
          <a:xfrm flipH="1">
            <a:off x="3786986" y="6458786"/>
            <a:ext cx="43133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49B8895E-C108-4889-BA75-F4D133EAEEFE}"/>
              </a:ext>
            </a:extLst>
          </p:cNvPr>
          <p:cNvGrpSpPr/>
          <p:nvPr/>
        </p:nvGrpSpPr>
        <p:grpSpPr>
          <a:xfrm flipV="1">
            <a:off x="9835008" y="4942388"/>
            <a:ext cx="958293" cy="590777"/>
            <a:chOff x="10739883" y="2046280"/>
            <a:chExt cx="958293" cy="590777"/>
          </a:xfrm>
        </p:grpSpPr>
        <p:pic>
          <p:nvPicPr>
            <p:cNvPr id="55" name="Picture 54">
              <a:extLst>
                <a:ext uri="{FF2B5EF4-FFF2-40B4-BE49-F238E27FC236}">
                  <a16:creationId xmlns:a16="http://schemas.microsoft.com/office/drawing/2014/main" id="{2C0EDD95-C57B-46E4-994C-B771F8EBF528}"/>
                </a:ext>
              </a:extLst>
            </p:cNvPr>
            <p:cNvPicPr>
              <a:picLocks noChangeAspect="1"/>
            </p:cNvPicPr>
            <p:nvPr/>
          </p:nvPicPr>
          <p:blipFill>
            <a:blip r:embed="rId4"/>
            <a:stretch>
              <a:fillRect/>
            </a:stretch>
          </p:blipFill>
          <p:spPr>
            <a:xfrm rot="5400000">
              <a:off x="11424111" y="1939583"/>
              <a:ext cx="167368" cy="380762"/>
            </a:xfrm>
            <a:prstGeom prst="rect">
              <a:avLst/>
            </a:prstGeom>
          </p:spPr>
        </p:pic>
        <p:pic>
          <p:nvPicPr>
            <p:cNvPr id="56" name="Picture 55">
              <a:extLst>
                <a:ext uri="{FF2B5EF4-FFF2-40B4-BE49-F238E27FC236}">
                  <a16:creationId xmlns:a16="http://schemas.microsoft.com/office/drawing/2014/main" id="{D75B71CB-A331-44D3-B082-CDDC2118A8C2}"/>
                </a:ext>
              </a:extLst>
            </p:cNvPr>
            <p:cNvPicPr>
              <a:picLocks noChangeAspect="1"/>
            </p:cNvPicPr>
            <p:nvPr/>
          </p:nvPicPr>
          <p:blipFill>
            <a:blip r:embed="rId5"/>
            <a:stretch>
              <a:fillRect/>
            </a:stretch>
          </p:blipFill>
          <p:spPr>
            <a:xfrm rot="5400000">
              <a:off x="11426055" y="2137354"/>
              <a:ext cx="163479" cy="380762"/>
            </a:xfrm>
            <a:prstGeom prst="rect">
              <a:avLst/>
            </a:prstGeom>
          </p:spPr>
        </p:pic>
        <p:pic>
          <p:nvPicPr>
            <p:cNvPr id="57" name="Picture 56">
              <a:extLst>
                <a:ext uri="{FF2B5EF4-FFF2-40B4-BE49-F238E27FC236}">
                  <a16:creationId xmlns:a16="http://schemas.microsoft.com/office/drawing/2014/main" id="{6992CF5C-2965-42BB-9B17-9ADE7A9839D5}"/>
                </a:ext>
              </a:extLst>
            </p:cNvPr>
            <p:cNvPicPr>
              <a:picLocks noChangeAspect="1"/>
            </p:cNvPicPr>
            <p:nvPr/>
          </p:nvPicPr>
          <p:blipFill>
            <a:blip r:embed="rId6"/>
            <a:stretch>
              <a:fillRect/>
            </a:stretch>
          </p:blipFill>
          <p:spPr>
            <a:xfrm rot="5400000">
              <a:off x="11413606" y="2338914"/>
              <a:ext cx="174945" cy="380762"/>
            </a:xfrm>
            <a:prstGeom prst="rect">
              <a:avLst/>
            </a:prstGeom>
          </p:spPr>
        </p:pic>
        <p:pic>
          <p:nvPicPr>
            <p:cNvPr id="58" name="Picture 57">
              <a:extLst>
                <a:ext uri="{FF2B5EF4-FFF2-40B4-BE49-F238E27FC236}">
                  <a16:creationId xmlns:a16="http://schemas.microsoft.com/office/drawing/2014/main" id="{FB8540E2-AE76-4B2A-B892-1248C9FC5319}"/>
                </a:ext>
              </a:extLst>
            </p:cNvPr>
            <p:cNvPicPr>
              <a:picLocks noChangeAspect="1"/>
            </p:cNvPicPr>
            <p:nvPr/>
          </p:nvPicPr>
          <p:blipFill>
            <a:blip r:embed="rId7"/>
            <a:stretch>
              <a:fillRect/>
            </a:stretch>
          </p:blipFill>
          <p:spPr>
            <a:xfrm rot="5400000">
              <a:off x="11090635" y="2417197"/>
              <a:ext cx="128252" cy="311468"/>
            </a:xfrm>
            <a:prstGeom prst="rect">
              <a:avLst/>
            </a:prstGeom>
          </p:spPr>
        </p:pic>
        <p:pic>
          <p:nvPicPr>
            <p:cNvPr id="59" name="Picture 58">
              <a:extLst>
                <a:ext uri="{FF2B5EF4-FFF2-40B4-BE49-F238E27FC236}">
                  <a16:creationId xmlns:a16="http://schemas.microsoft.com/office/drawing/2014/main" id="{FAB8C61E-EFCE-41E9-A7FF-4763F9044B3B}"/>
                </a:ext>
              </a:extLst>
            </p:cNvPr>
            <p:cNvPicPr>
              <a:picLocks noChangeAspect="1"/>
            </p:cNvPicPr>
            <p:nvPr/>
          </p:nvPicPr>
          <p:blipFill>
            <a:blip r:embed="rId7"/>
            <a:stretch>
              <a:fillRect/>
            </a:stretch>
          </p:blipFill>
          <p:spPr>
            <a:xfrm rot="5400000">
              <a:off x="11090635" y="2211076"/>
              <a:ext cx="128252" cy="311468"/>
            </a:xfrm>
            <a:prstGeom prst="rect">
              <a:avLst/>
            </a:prstGeom>
          </p:spPr>
        </p:pic>
        <p:pic>
          <p:nvPicPr>
            <p:cNvPr id="60" name="Picture 59">
              <a:extLst>
                <a:ext uri="{FF2B5EF4-FFF2-40B4-BE49-F238E27FC236}">
                  <a16:creationId xmlns:a16="http://schemas.microsoft.com/office/drawing/2014/main" id="{F50B2A0F-6A1D-4F18-ACBE-8CFF3AC49DD3}"/>
                </a:ext>
              </a:extLst>
            </p:cNvPr>
            <p:cNvPicPr>
              <a:picLocks noChangeAspect="1"/>
            </p:cNvPicPr>
            <p:nvPr/>
          </p:nvPicPr>
          <p:blipFill>
            <a:blip r:embed="rId7"/>
            <a:stretch>
              <a:fillRect/>
            </a:stretch>
          </p:blipFill>
          <p:spPr>
            <a:xfrm rot="5400000">
              <a:off x="11090635" y="2022917"/>
              <a:ext cx="128252" cy="311468"/>
            </a:xfrm>
            <a:prstGeom prst="rect">
              <a:avLst/>
            </a:prstGeom>
          </p:spPr>
        </p:pic>
        <p:cxnSp>
          <p:nvCxnSpPr>
            <p:cNvPr id="61" name="Straight Connector 60">
              <a:extLst>
                <a:ext uri="{FF2B5EF4-FFF2-40B4-BE49-F238E27FC236}">
                  <a16:creationId xmlns:a16="http://schemas.microsoft.com/office/drawing/2014/main" id="{84050255-9E2F-432B-86C5-3DD9F8E588C6}"/>
                </a:ext>
              </a:extLst>
            </p:cNvPr>
            <p:cNvCxnSpPr>
              <a:cxnSpLocks/>
            </p:cNvCxnSpPr>
            <p:nvPr/>
          </p:nvCxnSpPr>
          <p:spPr>
            <a:xfrm rot="5400000">
              <a:off x="11028648" y="2003033"/>
              <a:ext cx="0" cy="577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5A6928F-797E-4DC9-91DB-39017CF518B4}"/>
                </a:ext>
              </a:extLst>
            </p:cNvPr>
            <p:cNvCxnSpPr>
              <a:cxnSpLocks/>
            </p:cNvCxnSpPr>
            <p:nvPr/>
          </p:nvCxnSpPr>
          <p:spPr>
            <a:xfrm rot="5400000">
              <a:off x="11028648" y="2203711"/>
              <a:ext cx="0" cy="577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0E0F5F8-5352-4928-B4B3-1A26D533FAAE}"/>
                </a:ext>
              </a:extLst>
            </p:cNvPr>
            <p:cNvCxnSpPr>
              <a:cxnSpLocks/>
            </p:cNvCxnSpPr>
            <p:nvPr/>
          </p:nvCxnSpPr>
          <p:spPr>
            <a:xfrm flipH="1">
              <a:off x="10808036" y="2165756"/>
              <a:ext cx="190991" cy="5275"/>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E175588-608F-4DB7-B267-BB911F02F5BC}"/>
                </a:ext>
              </a:extLst>
            </p:cNvPr>
            <p:cNvCxnSpPr>
              <a:cxnSpLocks/>
            </p:cNvCxnSpPr>
            <p:nvPr/>
          </p:nvCxnSpPr>
          <p:spPr>
            <a:xfrm flipH="1">
              <a:off x="10862465" y="2357721"/>
              <a:ext cx="13656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766DFBF-73E0-4805-BB5F-AAB014C85670}"/>
                </a:ext>
              </a:extLst>
            </p:cNvPr>
            <p:cNvCxnSpPr>
              <a:cxnSpLocks/>
            </p:cNvCxnSpPr>
            <p:nvPr/>
          </p:nvCxnSpPr>
          <p:spPr>
            <a:xfrm flipH="1">
              <a:off x="10914961" y="2564923"/>
              <a:ext cx="9549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FEC60EF-969A-4CE7-8B89-F7F03DFF8CE3}"/>
                </a:ext>
              </a:extLst>
            </p:cNvPr>
            <p:cNvCxnSpPr>
              <a:cxnSpLocks/>
            </p:cNvCxnSpPr>
            <p:nvPr/>
          </p:nvCxnSpPr>
          <p:spPr>
            <a:xfrm rot="5400000">
              <a:off x="11028648" y="1810685"/>
              <a:ext cx="0" cy="577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9" name="Straight Connector 68">
            <a:extLst>
              <a:ext uri="{FF2B5EF4-FFF2-40B4-BE49-F238E27FC236}">
                <a16:creationId xmlns:a16="http://schemas.microsoft.com/office/drawing/2014/main" id="{4E194421-2134-4630-B254-E3C20EEDD6CF}"/>
              </a:ext>
            </a:extLst>
          </p:cNvPr>
          <p:cNvCxnSpPr>
            <a:cxnSpLocks/>
          </p:cNvCxnSpPr>
          <p:nvPr/>
        </p:nvCxnSpPr>
        <p:spPr>
          <a:xfrm flipH="1">
            <a:off x="7280326" y="3524175"/>
            <a:ext cx="262283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B7998F1-A289-469E-A596-D53052651465}"/>
              </a:ext>
            </a:extLst>
          </p:cNvPr>
          <p:cNvCxnSpPr>
            <a:cxnSpLocks/>
          </p:cNvCxnSpPr>
          <p:nvPr/>
        </p:nvCxnSpPr>
        <p:spPr>
          <a:xfrm flipH="1">
            <a:off x="7226247" y="3601011"/>
            <a:ext cx="2731343"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100" name="Straight Connector 4099">
            <a:extLst>
              <a:ext uri="{FF2B5EF4-FFF2-40B4-BE49-F238E27FC236}">
                <a16:creationId xmlns:a16="http://schemas.microsoft.com/office/drawing/2014/main" id="{B8435A37-3B01-4A14-9062-B17FA2E16B11}"/>
              </a:ext>
            </a:extLst>
          </p:cNvPr>
          <p:cNvCxnSpPr>
            <a:cxnSpLocks/>
          </p:cNvCxnSpPr>
          <p:nvPr/>
        </p:nvCxnSpPr>
        <p:spPr>
          <a:xfrm flipH="1">
            <a:off x="7115151" y="3596527"/>
            <a:ext cx="111096" cy="6767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7B31E0F-B8A1-4142-8F6C-CAE70AEB91D8}"/>
              </a:ext>
            </a:extLst>
          </p:cNvPr>
          <p:cNvCxnSpPr>
            <a:cxnSpLocks/>
          </p:cNvCxnSpPr>
          <p:nvPr/>
        </p:nvCxnSpPr>
        <p:spPr>
          <a:xfrm flipH="1">
            <a:off x="7278743" y="3686615"/>
            <a:ext cx="273134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4103" name="Picture 4102">
            <a:extLst>
              <a:ext uri="{FF2B5EF4-FFF2-40B4-BE49-F238E27FC236}">
                <a16:creationId xmlns:a16="http://schemas.microsoft.com/office/drawing/2014/main" id="{60DC909A-57DE-4E9D-AD3F-C606F35B4425}"/>
              </a:ext>
            </a:extLst>
          </p:cNvPr>
          <p:cNvPicPr>
            <a:picLocks noChangeAspect="1"/>
          </p:cNvPicPr>
          <p:nvPr/>
        </p:nvPicPr>
        <p:blipFill>
          <a:blip r:embed="rId8"/>
          <a:stretch>
            <a:fillRect/>
          </a:stretch>
        </p:blipFill>
        <p:spPr>
          <a:xfrm>
            <a:off x="9182547" y="2048535"/>
            <a:ext cx="420577" cy="952698"/>
          </a:xfrm>
          <a:prstGeom prst="rect">
            <a:avLst/>
          </a:prstGeom>
        </p:spPr>
      </p:pic>
      <p:pic>
        <p:nvPicPr>
          <p:cNvPr id="92" name="Picture 2" descr="Related image">
            <a:extLst>
              <a:ext uri="{FF2B5EF4-FFF2-40B4-BE49-F238E27FC236}">
                <a16:creationId xmlns:a16="http://schemas.microsoft.com/office/drawing/2014/main" id="{93F482AC-2F7F-41DF-AC24-6BB94FCB8E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8900780" y="3497125"/>
            <a:ext cx="561675" cy="974003"/>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4104">
            <a:extLst>
              <a:ext uri="{FF2B5EF4-FFF2-40B4-BE49-F238E27FC236}">
                <a16:creationId xmlns:a16="http://schemas.microsoft.com/office/drawing/2014/main" id="{29EF6DAC-8FB4-42DD-A9DE-D10461DC427F}"/>
              </a:ext>
            </a:extLst>
          </p:cNvPr>
          <p:cNvPicPr>
            <a:picLocks noChangeAspect="1"/>
          </p:cNvPicPr>
          <p:nvPr/>
        </p:nvPicPr>
        <p:blipFill>
          <a:blip r:embed="rId10"/>
          <a:stretch>
            <a:fillRect/>
          </a:stretch>
        </p:blipFill>
        <p:spPr>
          <a:xfrm flipH="1">
            <a:off x="8423438" y="4575577"/>
            <a:ext cx="1335848" cy="468649"/>
          </a:xfrm>
          <a:prstGeom prst="rect">
            <a:avLst/>
          </a:prstGeom>
        </p:spPr>
      </p:pic>
      <p:cxnSp>
        <p:nvCxnSpPr>
          <p:cNvPr id="99" name="Straight Connector 98">
            <a:extLst>
              <a:ext uri="{FF2B5EF4-FFF2-40B4-BE49-F238E27FC236}">
                <a16:creationId xmlns:a16="http://schemas.microsoft.com/office/drawing/2014/main" id="{97005E12-B0E8-4726-A489-2CE0516455BE}"/>
              </a:ext>
            </a:extLst>
          </p:cNvPr>
          <p:cNvCxnSpPr>
            <a:cxnSpLocks/>
          </p:cNvCxnSpPr>
          <p:nvPr/>
        </p:nvCxnSpPr>
        <p:spPr>
          <a:xfrm flipH="1">
            <a:off x="8100347" y="4103489"/>
            <a:ext cx="8449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C43CD6D-9C64-4920-AC2E-F7BC74E18E35}"/>
              </a:ext>
            </a:extLst>
          </p:cNvPr>
          <p:cNvCxnSpPr>
            <a:cxnSpLocks/>
          </p:cNvCxnSpPr>
          <p:nvPr/>
        </p:nvCxnSpPr>
        <p:spPr>
          <a:xfrm flipH="1">
            <a:off x="8100347" y="4819426"/>
            <a:ext cx="32954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543C6F4-EC68-460E-9DDC-E91656F72E02}"/>
              </a:ext>
            </a:extLst>
          </p:cNvPr>
          <p:cNvCxnSpPr>
            <a:cxnSpLocks/>
          </p:cNvCxnSpPr>
          <p:nvPr/>
        </p:nvCxnSpPr>
        <p:spPr>
          <a:xfrm flipH="1">
            <a:off x="8014611" y="3866000"/>
            <a:ext cx="94301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D8928A3-92E4-45A9-8445-83037F0CB24C}"/>
              </a:ext>
            </a:extLst>
          </p:cNvPr>
          <p:cNvCxnSpPr>
            <a:cxnSpLocks/>
          </p:cNvCxnSpPr>
          <p:nvPr/>
        </p:nvCxnSpPr>
        <p:spPr>
          <a:xfrm flipH="1">
            <a:off x="8014611" y="4743226"/>
            <a:ext cx="4580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C3B07AE-F6FC-48FC-8E71-44B1010C706C}"/>
              </a:ext>
            </a:extLst>
          </p:cNvPr>
          <p:cNvCxnSpPr>
            <a:cxnSpLocks/>
          </p:cNvCxnSpPr>
          <p:nvPr/>
        </p:nvCxnSpPr>
        <p:spPr>
          <a:xfrm flipH="1">
            <a:off x="7166882" y="3936986"/>
            <a:ext cx="1790746"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59FFFB4-89CD-4B7F-A510-271BB9D153FE}"/>
              </a:ext>
            </a:extLst>
          </p:cNvPr>
          <p:cNvCxnSpPr>
            <a:cxnSpLocks/>
          </p:cNvCxnSpPr>
          <p:nvPr/>
        </p:nvCxnSpPr>
        <p:spPr>
          <a:xfrm flipH="1">
            <a:off x="7078609" y="3933697"/>
            <a:ext cx="111096" cy="6767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4D9751C-9AEF-4144-ACFD-4F676CBC18BE}"/>
              </a:ext>
            </a:extLst>
          </p:cNvPr>
          <p:cNvCxnSpPr>
            <a:cxnSpLocks/>
          </p:cNvCxnSpPr>
          <p:nvPr/>
        </p:nvCxnSpPr>
        <p:spPr>
          <a:xfrm flipH="1">
            <a:off x="7916795" y="4900372"/>
            <a:ext cx="513093"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7850BEF-A182-49F0-92E4-F3E57B25B146}"/>
              </a:ext>
            </a:extLst>
          </p:cNvPr>
          <p:cNvCxnSpPr>
            <a:cxnSpLocks/>
          </p:cNvCxnSpPr>
          <p:nvPr/>
        </p:nvCxnSpPr>
        <p:spPr>
          <a:xfrm>
            <a:off x="8105621" y="592213"/>
            <a:ext cx="0" cy="58598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477DBED-D4C7-43DB-A10D-2CC465D78608}"/>
              </a:ext>
            </a:extLst>
          </p:cNvPr>
          <p:cNvCxnSpPr>
            <a:cxnSpLocks/>
          </p:cNvCxnSpPr>
          <p:nvPr/>
        </p:nvCxnSpPr>
        <p:spPr>
          <a:xfrm>
            <a:off x="8014611" y="1913523"/>
            <a:ext cx="0" cy="44320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FEEEB9D-924A-4485-A709-95313A270E5B}"/>
              </a:ext>
            </a:extLst>
          </p:cNvPr>
          <p:cNvCxnSpPr>
            <a:cxnSpLocks/>
          </p:cNvCxnSpPr>
          <p:nvPr/>
        </p:nvCxnSpPr>
        <p:spPr>
          <a:xfrm>
            <a:off x="7916795" y="4001373"/>
            <a:ext cx="0" cy="89899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07BB98E-0654-43DA-A312-986357034B3C}"/>
              </a:ext>
            </a:extLst>
          </p:cNvPr>
          <p:cNvCxnSpPr>
            <a:cxnSpLocks/>
          </p:cNvCxnSpPr>
          <p:nvPr/>
        </p:nvCxnSpPr>
        <p:spPr>
          <a:xfrm flipH="1">
            <a:off x="7273300" y="4001373"/>
            <a:ext cx="651565"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4E6B36BA-5363-41EC-B2B3-D2BF343BFB39}"/>
              </a:ext>
            </a:extLst>
          </p:cNvPr>
          <p:cNvSpPr txBox="1"/>
          <p:nvPr/>
        </p:nvSpPr>
        <p:spPr>
          <a:xfrm>
            <a:off x="8274787" y="4566402"/>
            <a:ext cx="354584" cy="215444"/>
          </a:xfrm>
          <a:prstGeom prst="rect">
            <a:avLst/>
          </a:prstGeom>
          <a:noFill/>
        </p:spPr>
        <p:txBody>
          <a:bodyPr wrap="none" rtlCol="0">
            <a:spAutoFit/>
          </a:bodyPr>
          <a:lstStyle/>
          <a:p>
            <a:r>
              <a:rPr lang="en-IN" sz="800" b="1" dirty="0"/>
              <a:t>VCC</a:t>
            </a:r>
          </a:p>
        </p:txBody>
      </p:sp>
      <p:sp>
        <p:nvSpPr>
          <p:cNvPr id="121" name="TextBox 120">
            <a:extLst>
              <a:ext uri="{FF2B5EF4-FFF2-40B4-BE49-F238E27FC236}">
                <a16:creationId xmlns:a16="http://schemas.microsoft.com/office/drawing/2014/main" id="{C40A6F3C-1DFB-4C81-BD1F-A780CD3AEF9E}"/>
              </a:ext>
            </a:extLst>
          </p:cNvPr>
          <p:cNvSpPr txBox="1"/>
          <p:nvPr/>
        </p:nvSpPr>
        <p:spPr>
          <a:xfrm>
            <a:off x="8310242" y="4863834"/>
            <a:ext cx="317716" cy="215444"/>
          </a:xfrm>
          <a:prstGeom prst="rect">
            <a:avLst/>
          </a:prstGeom>
          <a:noFill/>
        </p:spPr>
        <p:txBody>
          <a:bodyPr wrap="none" rtlCol="0">
            <a:spAutoFit/>
          </a:bodyPr>
          <a:lstStyle/>
          <a:p>
            <a:r>
              <a:rPr lang="en-IN" sz="800" b="1" dirty="0"/>
              <a:t>DO</a:t>
            </a:r>
          </a:p>
        </p:txBody>
      </p:sp>
      <p:cxnSp>
        <p:nvCxnSpPr>
          <p:cNvPr id="122" name="Straight Connector 121">
            <a:extLst>
              <a:ext uri="{FF2B5EF4-FFF2-40B4-BE49-F238E27FC236}">
                <a16:creationId xmlns:a16="http://schemas.microsoft.com/office/drawing/2014/main" id="{3438065E-993F-450A-AFEE-CD8316FBDE53}"/>
              </a:ext>
            </a:extLst>
          </p:cNvPr>
          <p:cNvCxnSpPr>
            <a:cxnSpLocks/>
          </p:cNvCxnSpPr>
          <p:nvPr/>
        </p:nvCxnSpPr>
        <p:spPr>
          <a:xfrm flipH="1">
            <a:off x="7699754" y="2440082"/>
            <a:ext cx="153161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C09BA50-A71B-4484-A529-EED62512B849}"/>
              </a:ext>
            </a:extLst>
          </p:cNvPr>
          <p:cNvCxnSpPr>
            <a:cxnSpLocks/>
          </p:cNvCxnSpPr>
          <p:nvPr/>
        </p:nvCxnSpPr>
        <p:spPr>
          <a:xfrm flipH="1">
            <a:off x="7166882" y="2496530"/>
            <a:ext cx="2064487"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3F0C1FDF-B40A-4A67-ADB2-8636D4B6BA02}"/>
              </a:ext>
            </a:extLst>
          </p:cNvPr>
          <p:cNvCxnSpPr>
            <a:cxnSpLocks/>
          </p:cNvCxnSpPr>
          <p:nvPr/>
        </p:nvCxnSpPr>
        <p:spPr>
          <a:xfrm flipH="1">
            <a:off x="7273300" y="2557490"/>
            <a:ext cx="195833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AF0FEBB-4810-4EF3-BFF0-6F3B6A053F77}"/>
              </a:ext>
            </a:extLst>
          </p:cNvPr>
          <p:cNvCxnSpPr>
            <a:cxnSpLocks/>
          </p:cNvCxnSpPr>
          <p:nvPr/>
        </p:nvCxnSpPr>
        <p:spPr>
          <a:xfrm flipH="1">
            <a:off x="8100347" y="2610830"/>
            <a:ext cx="113102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7DE4800-8391-4A0C-94E8-595BC7736AB3}"/>
              </a:ext>
            </a:extLst>
          </p:cNvPr>
          <p:cNvCxnSpPr>
            <a:cxnSpLocks/>
          </p:cNvCxnSpPr>
          <p:nvPr/>
        </p:nvCxnSpPr>
        <p:spPr>
          <a:xfrm flipH="1">
            <a:off x="7078609" y="2494622"/>
            <a:ext cx="111096" cy="67676"/>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pic>
        <p:nvPicPr>
          <p:cNvPr id="4121" name="Picture 4120">
            <a:extLst>
              <a:ext uri="{FF2B5EF4-FFF2-40B4-BE49-F238E27FC236}">
                <a16:creationId xmlns:a16="http://schemas.microsoft.com/office/drawing/2014/main" id="{B5FAB085-6519-4F4E-AEF9-23A22D216FBD}"/>
              </a:ext>
            </a:extLst>
          </p:cNvPr>
          <p:cNvPicPr>
            <a:picLocks noChangeAspect="1"/>
          </p:cNvPicPr>
          <p:nvPr/>
        </p:nvPicPr>
        <p:blipFill>
          <a:blip r:embed="rId11"/>
          <a:stretch>
            <a:fillRect/>
          </a:stretch>
        </p:blipFill>
        <p:spPr>
          <a:xfrm rot="16200000" flipV="1">
            <a:off x="9059022" y="5694689"/>
            <a:ext cx="623621" cy="546371"/>
          </a:xfrm>
          <a:prstGeom prst="rect">
            <a:avLst/>
          </a:prstGeom>
        </p:spPr>
      </p:pic>
      <p:pic>
        <p:nvPicPr>
          <p:cNvPr id="132" name="Picture 131">
            <a:extLst>
              <a:ext uri="{FF2B5EF4-FFF2-40B4-BE49-F238E27FC236}">
                <a16:creationId xmlns:a16="http://schemas.microsoft.com/office/drawing/2014/main" id="{70FA4201-00CC-4063-8E61-276531BC3EC5}"/>
              </a:ext>
            </a:extLst>
          </p:cNvPr>
          <p:cNvPicPr>
            <a:picLocks noChangeAspect="1"/>
          </p:cNvPicPr>
          <p:nvPr/>
        </p:nvPicPr>
        <p:blipFill>
          <a:blip r:embed="rId7"/>
          <a:stretch>
            <a:fillRect/>
          </a:stretch>
        </p:blipFill>
        <p:spPr>
          <a:xfrm rot="5400000">
            <a:off x="8871502" y="5784780"/>
            <a:ext cx="128252" cy="311468"/>
          </a:xfrm>
          <a:prstGeom prst="rect">
            <a:avLst/>
          </a:prstGeom>
        </p:spPr>
      </p:pic>
      <p:cxnSp>
        <p:nvCxnSpPr>
          <p:cNvPr id="133" name="Straight Connector 132">
            <a:extLst>
              <a:ext uri="{FF2B5EF4-FFF2-40B4-BE49-F238E27FC236}">
                <a16:creationId xmlns:a16="http://schemas.microsoft.com/office/drawing/2014/main" id="{9C6AF16D-69C6-4F2A-A1EA-42D962D97191}"/>
              </a:ext>
            </a:extLst>
          </p:cNvPr>
          <p:cNvCxnSpPr>
            <a:cxnSpLocks/>
          </p:cNvCxnSpPr>
          <p:nvPr/>
        </p:nvCxnSpPr>
        <p:spPr>
          <a:xfrm flipH="1">
            <a:off x="8100347" y="5994891"/>
            <a:ext cx="9890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BBE482F-9314-4EF5-B335-9FBC5E65DC58}"/>
              </a:ext>
            </a:extLst>
          </p:cNvPr>
          <p:cNvCxnSpPr>
            <a:cxnSpLocks/>
          </p:cNvCxnSpPr>
          <p:nvPr/>
        </p:nvCxnSpPr>
        <p:spPr>
          <a:xfrm flipH="1">
            <a:off x="7830435" y="5940514"/>
            <a:ext cx="94946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E05E399-7364-44D8-840E-6D92C695C090}"/>
              </a:ext>
            </a:extLst>
          </p:cNvPr>
          <p:cNvCxnSpPr>
            <a:cxnSpLocks/>
          </p:cNvCxnSpPr>
          <p:nvPr/>
        </p:nvCxnSpPr>
        <p:spPr>
          <a:xfrm>
            <a:off x="7830435" y="4450872"/>
            <a:ext cx="0" cy="150172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9DBA71A-7E71-4AAF-BBCE-52FA10BF17C7}"/>
              </a:ext>
            </a:extLst>
          </p:cNvPr>
          <p:cNvCxnSpPr>
            <a:cxnSpLocks/>
          </p:cNvCxnSpPr>
          <p:nvPr/>
        </p:nvCxnSpPr>
        <p:spPr>
          <a:xfrm flipH="1">
            <a:off x="7270311" y="4456190"/>
            <a:ext cx="565204"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40482B78-18D8-412D-858B-5BFA6983525F}"/>
              </a:ext>
            </a:extLst>
          </p:cNvPr>
          <p:cNvCxnSpPr>
            <a:cxnSpLocks/>
          </p:cNvCxnSpPr>
          <p:nvPr/>
        </p:nvCxnSpPr>
        <p:spPr>
          <a:xfrm>
            <a:off x="3786986" y="5400794"/>
            <a:ext cx="0" cy="1051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7CB0088-FE0F-430D-9343-8C709A6AEF98}"/>
              </a:ext>
            </a:extLst>
          </p:cNvPr>
          <p:cNvCxnSpPr>
            <a:cxnSpLocks/>
          </p:cNvCxnSpPr>
          <p:nvPr/>
        </p:nvCxnSpPr>
        <p:spPr>
          <a:xfrm>
            <a:off x="3457421" y="5464921"/>
            <a:ext cx="0" cy="88063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F6A287A4-9EDA-4CDB-A77F-D3E2D3CF1957}"/>
              </a:ext>
            </a:extLst>
          </p:cNvPr>
          <p:cNvCxnSpPr>
            <a:cxnSpLocks/>
          </p:cNvCxnSpPr>
          <p:nvPr/>
        </p:nvCxnSpPr>
        <p:spPr>
          <a:xfrm flipH="1">
            <a:off x="3457421" y="6345555"/>
            <a:ext cx="455719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156" name="Picture 155">
            <a:extLst>
              <a:ext uri="{FF2B5EF4-FFF2-40B4-BE49-F238E27FC236}">
                <a16:creationId xmlns:a16="http://schemas.microsoft.com/office/drawing/2014/main" id="{C441D898-3E93-414A-AADE-909B4F2DE23A}"/>
              </a:ext>
            </a:extLst>
          </p:cNvPr>
          <p:cNvPicPr>
            <a:picLocks noChangeAspect="1"/>
          </p:cNvPicPr>
          <p:nvPr/>
        </p:nvPicPr>
        <p:blipFill>
          <a:blip r:embed="rId12"/>
          <a:stretch>
            <a:fillRect/>
          </a:stretch>
        </p:blipFill>
        <p:spPr>
          <a:xfrm flipV="1">
            <a:off x="6325749" y="5707450"/>
            <a:ext cx="1185604" cy="459822"/>
          </a:xfrm>
          <a:prstGeom prst="rect">
            <a:avLst/>
          </a:prstGeom>
        </p:spPr>
      </p:pic>
      <p:cxnSp>
        <p:nvCxnSpPr>
          <p:cNvPr id="157" name="Straight Connector 156">
            <a:extLst>
              <a:ext uri="{FF2B5EF4-FFF2-40B4-BE49-F238E27FC236}">
                <a16:creationId xmlns:a16="http://schemas.microsoft.com/office/drawing/2014/main" id="{6918C180-F240-4420-B00D-6672675F6610}"/>
              </a:ext>
            </a:extLst>
          </p:cNvPr>
          <p:cNvCxnSpPr>
            <a:cxnSpLocks/>
          </p:cNvCxnSpPr>
          <p:nvPr/>
        </p:nvCxnSpPr>
        <p:spPr>
          <a:xfrm flipH="1">
            <a:off x="3625061" y="6231255"/>
            <a:ext cx="4074694"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3CE5DBB-1867-4F8A-B4C3-0FB0E8524561}"/>
              </a:ext>
            </a:extLst>
          </p:cNvPr>
          <p:cNvCxnSpPr>
            <a:cxnSpLocks/>
          </p:cNvCxnSpPr>
          <p:nvPr/>
        </p:nvCxnSpPr>
        <p:spPr>
          <a:xfrm>
            <a:off x="3625061" y="5464921"/>
            <a:ext cx="0" cy="76633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B44483E-0925-42DB-AD27-8ACFA6A2469C}"/>
              </a:ext>
            </a:extLst>
          </p:cNvPr>
          <p:cNvCxnSpPr>
            <a:cxnSpLocks/>
          </p:cNvCxnSpPr>
          <p:nvPr/>
        </p:nvCxnSpPr>
        <p:spPr>
          <a:xfrm>
            <a:off x="7608277" y="5944981"/>
            <a:ext cx="0" cy="5214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6DC7FE3-830C-441B-BBF1-1602CDB8FB17}"/>
              </a:ext>
            </a:extLst>
          </p:cNvPr>
          <p:cNvCxnSpPr>
            <a:cxnSpLocks/>
          </p:cNvCxnSpPr>
          <p:nvPr/>
        </p:nvCxnSpPr>
        <p:spPr>
          <a:xfrm>
            <a:off x="7699754" y="524348"/>
            <a:ext cx="0" cy="570690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237D659-1EB0-42A8-A36A-460E53F71895}"/>
              </a:ext>
            </a:extLst>
          </p:cNvPr>
          <p:cNvCxnSpPr>
            <a:cxnSpLocks/>
          </p:cNvCxnSpPr>
          <p:nvPr/>
        </p:nvCxnSpPr>
        <p:spPr>
          <a:xfrm flipH="1">
            <a:off x="7323911" y="6024415"/>
            <a:ext cx="375843"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926CED6-F62F-4A94-B6BE-5BFD5D6BCDA0}"/>
              </a:ext>
            </a:extLst>
          </p:cNvPr>
          <p:cNvCxnSpPr>
            <a:cxnSpLocks/>
          </p:cNvCxnSpPr>
          <p:nvPr/>
        </p:nvCxnSpPr>
        <p:spPr>
          <a:xfrm flipH="1">
            <a:off x="7285399" y="5952601"/>
            <a:ext cx="3228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11F4F93E-9206-4102-978F-B426453030C1}"/>
              </a:ext>
            </a:extLst>
          </p:cNvPr>
          <p:cNvCxnSpPr>
            <a:cxnSpLocks/>
          </p:cNvCxnSpPr>
          <p:nvPr/>
        </p:nvCxnSpPr>
        <p:spPr>
          <a:xfrm>
            <a:off x="7609492" y="4547063"/>
            <a:ext cx="0" cy="132613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9E93030-FB87-4F4B-82AB-50CB5A1709E6}"/>
              </a:ext>
            </a:extLst>
          </p:cNvPr>
          <p:cNvCxnSpPr>
            <a:cxnSpLocks/>
          </p:cNvCxnSpPr>
          <p:nvPr/>
        </p:nvCxnSpPr>
        <p:spPr>
          <a:xfrm flipH="1">
            <a:off x="7285400" y="5873200"/>
            <a:ext cx="32291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274B085-E6DB-4074-8EC4-EEB80FB17D66}"/>
              </a:ext>
            </a:extLst>
          </p:cNvPr>
          <p:cNvCxnSpPr>
            <a:cxnSpLocks/>
          </p:cNvCxnSpPr>
          <p:nvPr/>
        </p:nvCxnSpPr>
        <p:spPr>
          <a:xfrm flipH="1">
            <a:off x="7189705" y="4547063"/>
            <a:ext cx="41861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C6C2F78-C81E-40F1-8DCC-865F653B1EA7}"/>
              </a:ext>
            </a:extLst>
          </p:cNvPr>
          <p:cNvCxnSpPr>
            <a:cxnSpLocks/>
          </p:cNvCxnSpPr>
          <p:nvPr/>
        </p:nvCxnSpPr>
        <p:spPr>
          <a:xfrm flipH="1" flipV="1">
            <a:off x="7085127" y="4479387"/>
            <a:ext cx="111096" cy="6767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89" name="Picture 88">
            <a:extLst>
              <a:ext uri="{FF2B5EF4-FFF2-40B4-BE49-F238E27FC236}">
                <a16:creationId xmlns:a16="http://schemas.microsoft.com/office/drawing/2014/main" id="{E616DAD7-75D5-4A0A-A323-42FF5C469DE8}"/>
              </a:ext>
            </a:extLst>
          </p:cNvPr>
          <p:cNvPicPr>
            <a:picLocks noChangeAspect="1"/>
          </p:cNvPicPr>
          <p:nvPr/>
        </p:nvPicPr>
        <p:blipFill>
          <a:blip r:embed="rId13"/>
          <a:stretch>
            <a:fillRect/>
          </a:stretch>
        </p:blipFill>
        <p:spPr>
          <a:xfrm rot="16200000">
            <a:off x="8712633" y="3682270"/>
            <a:ext cx="140393" cy="176427"/>
          </a:xfrm>
          <a:prstGeom prst="rect">
            <a:avLst/>
          </a:prstGeom>
        </p:spPr>
      </p:pic>
      <p:cxnSp>
        <p:nvCxnSpPr>
          <p:cNvPr id="4156" name="Straight Connector 4155">
            <a:extLst>
              <a:ext uri="{FF2B5EF4-FFF2-40B4-BE49-F238E27FC236}">
                <a16:creationId xmlns:a16="http://schemas.microsoft.com/office/drawing/2014/main" id="{A6C00D8B-274F-4FFC-AFA3-920DD1BA70A9}"/>
              </a:ext>
            </a:extLst>
          </p:cNvPr>
          <p:cNvCxnSpPr/>
          <p:nvPr/>
        </p:nvCxnSpPr>
        <p:spPr>
          <a:xfrm>
            <a:off x="8866609" y="3770484"/>
            <a:ext cx="69019" cy="917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40FA6C1F-0E68-4098-9E24-382DEC7A7379}"/>
              </a:ext>
            </a:extLst>
          </p:cNvPr>
          <p:cNvCxnSpPr>
            <a:cxnSpLocks/>
            <a:stCxn id="89" idx="0"/>
          </p:cNvCxnSpPr>
          <p:nvPr/>
        </p:nvCxnSpPr>
        <p:spPr>
          <a:xfrm flipH="1">
            <a:off x="8689272" y="3770483"/>
            <a:ext cx="5344" cy="1740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195" name="Picture 2" descr="Image result for mq2 gas sensor fritzing library">
            <a:extLst>
              <a:ext uri="{FF2B5EF4-FFF2-40B4-BE49-F238E27FC236}">
                <a16:creationId xmlns:a16="http://schemas.microsoft.com/office/drawing/2014/main" id="{38E8E1F2-6BBE-4248-BA21-E78C0C17C43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6200000" flipH="1" flipV="1">
            <a:off x="5500385" y="5502768"/>
            <a:ext cx="582492" cy="804941"/>
          </a:xfrm>
          <a:prstGeom prst="rect">
            <a:avLst/>
          </a:prstGeom>
          <a:noFill/>
          <a:extLst>
            <a:ext uri="{909E8E84-426E-40DD-AFC4-6F175D3DCCD1}">
              <a14:hiddenFill xmlns:a14="http://schemas.microsoft.com/office/drawing/2010/main">
                <a:solidFill>
                  <a:srgbClr val="FFFFFF"/>
                </a:solidFill>
              </a14:hiddenFill>
            </a:ext>
          </a:extLst>
        </p:spPr>
      </p:pic>
      <p:cxnSp>
        <p:nvCxnSpPr>
          <p:cNvPr id="196" name="Straight Connector 195">
            <a:extLst>
              <a:ext uri="{FF2B5EF4-FFF2-40B4-BE49-F238E27FC236}">
                <a16:creationId xmlns:a16="http://schemas.microsoft.com/office/drawing/2014/main" id="{15097C92-A572-4549-8B76-AAC4371DF767}"/>
              </a:ext>
            </a:extLst>
          </p:cNvPr>
          <p:cNvCxnSpPr>
            <a:cxnSpLocks/>
          </p:cNvCxnSpPr>
          <p:nvPr/>
        </p:nvCxnSpPr>
        <p:spPr>
          <a:xfrm flipH="1">
            <a:off x="5176468" y="5966741"/>
            <a:ext cx="28836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7B53E30-7653-4B67-AB06-119EE4CC2C69}"/>
              </a:ext>
            </a:extLst>
          </p:cNvPr>
          <p:cNvCxnSpPr>
            <a:cxnSpLocks/>
          </p:cNvCxnSpPr>
          <p:nvPr/>
        </p:nvCxnSpPr>
        <p:spPr>
          <a:xfrm>
            <a:off x="5176468" y="5962388"/>
            <a:ext cx="0" cy="26886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D8505594-86AA-443D-86B0-192608DB12D8}"/>
              </a:ext>
            </a:extLst>
          </p:cNvPr>
          <p:cNvCxnSpPr>
            <a:cxnSpLocks/>
          </p:cNvCxnSpPr>
          <p:nvPr/>
        </p:nvCxnSpPr>
        <p:spPr>
          <a:xfrm>
            <a:off x="5176468" y="5430151"/>
            <a:ext cx="0" cy="38964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159C2236-4A96-46AE-A7E0-D3742CC43537}"/>
              </a:ext>
            </a:extLst>
          </p:cNvPr>
          <p:cNvCxnSpPr>
            <a:cxnSpLocks/>
          </p:cNvCxnSpPr>
          <p:nvPr/>
        </p:nvCxnSpPr>
        <p:spPr>
          <a:xfrm flipH="1">
            <a:off x="5176468" y="5819794"/>
            <a:ext cx="29964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3BFB5754-F29E-4AA9-B704-5CAFB5444FC4}"/>
              </a:ext>
            </a:extLst>
          </p:cNvPr>
          <p:cNvCxnSpPr>
            <a:cxnSpLocks/>
          </p:cNvCxnSpPr>
          <p:nvPr/>
        </p:nvCxnSpPr>
        <p:spPr>
          <a:xfrm flipH="1">
            <a:off x="5088993" y="5921330"/>
            <a:ext cx="3758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8C94F05D-FC6B-4169-BF12-AE8CD361DFCB}"/>
              </a:ext>
            </a:extLst>
          </p:cNvPr>
          <p:cNvCxnSpPr>
            <a:cxnSpLocks/>
          </p:cNvCxnSpPr>
          <p:nvPr/>
        </p:nvCxnSpPr>
        <p:spPr>
          <a:xfrm>
            <a:off x="5091298" y="5921330"/>
            <a:ext cx="0" cy="5450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21" name="Picture 220">
            <a:extLst>
              <a:ext uri="{FF2B5EF4-FFF2-40B4-BE49-F238E27FC236}">
                <a16:creationId xmlns:a16="http://schemas.microsoft.com/office/drawing/2014/main" id="{85C08DA9-42F6-4E10-BA5F-1DAE7C8CDE91}"/>
              </a:ext>
            </a:extLst>
          </p:cNvPr>
          <p:cNvPicPr>
            <a:picLocks noChangeAspect="1"/>
          </p:cNvPicPr>
          <p:nvPr/>
        </p:nvPicPr>
        <p:blipFill>
          <a:blip r:embed="rId15"/>
          <a:stretch>
            <a:fillRect/>
          </a:stretch>
        </p:blipFill>
        <p:spPr>
          <a:xfrm rot="16200000">
            <a:off x="4336703" y="900521"/>
            <a:ext cx="1183086" cy="705373"/>
          </a:xfrm>
          <a:prstGeom prst="rect">
            <a:avLst/>
          </a:prstGeom>
        </p:spPr>
      </p:pic>
      <p:cxnSp>
        <p:nvCxnSpPr>
          <p:cNvPr id="223" name="Straight Connector 222">
            <a:extLst>
              <a:ext uri="{FF2B5EF4-FFF2-40B4-BE49-F238E27FC236}">
                <a16:creationId xmlns:a16="http://schemas.microsoft.com/office/drawing/2014/main" id="{529766A6-49AF-48F8-A9D7-CDA51B9DE7BF}"/>
              </a:ext>
            </a:extLst>
          </p:cNvPr>
          <p:cNvCxnSpPr>
            <a:cxnSpLocks/>
          </p:cNvCxnSpPr>
          <p:nvPr/>
        </p:nvCxnSpPr>
        <p:spPr>
          <a:xfrm flipH="1">
            <a:off x="5259425" y="1632705"/>
            <a:ext cx="248573"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4B16B3A8-32CE-482A-B81D-3D2D1A350184}"/>
              </a:ext>
            </a:extLst>
          </p:cNvPr>
          <p:cNvCxnSpPr>
            <a:cxnSpLocks/>
          </p:cNvCxnSpPr>
          <p:nvPr/>
        </p:nvCxnSpPr>
        <p:spPr>
          <a:xfrm flipH="1">
            <a:off x="4741546" y="2023517"/>
            <a:ext cx="937259"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D6EDB9B-1CAE-4689-98A3-FF1061875EE8}"/>
              </a:ext>
            </a:extLst>
          </p:cNvPr>
          <p:cNvCxnSpPr>
            <a:cxnSpLocks/>
          </p:cNvCxnSpPr>
          <p:nvPr/>
        </p:nvCxnSpPr>
        <p:spPr>
          <a:xfrm>
            <a:off x="4741545" y="1806525"/>
            <a:ext cx="0" cy="21699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79B20192-8695-42B1-AC01-6813E8288565}"/>
              </a:ext>
            </a:extLst>
          </p:cNvPr>
          <p:cNvCxnSpPr>
            <a:cxnSpLocks/>
          </p:cNvCxnSpPr>
          <p:nvPr/>
        </p:nvCxnSpPr>
        <p:spPr>
          <a:xfrm flipH="1">
            <a:off x="4855846" y="1913523"/>
            <a:ext cx="315876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65EBF1D0-E747-4EF9-B7F5-D77482329401}"/>
              </a:ext>
            </a:extLst>
          </p:cNvPr>
          <p:cNvCxnSpPr>
            <a:cxnSpLocks/>
          </p:cNvCxnSpPr>
          <p:nvPr/>
        </p:nvCxnSpPr>
        <p:spPr>
          <a:xfrm>
            <a:off x="4863465" y="1794975"/>
            <a:ext cx="0" cy="1185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8BA5C40-240D-41F7-9BF7-21C6CCE6E9DE}"/>
              </a:ext>
            </a:extLst>
          </p:cNvPr>
          <p:cNvCxnSpPr>
            <a:cxnSpLocks/>
          </p:cNvCxnSpPr>
          <p:nvPr/>
        </p:nvCxnSpPr>
        <p:spPr>
          <a:xfrm>
            <a:off x="5109596" y="1794975"/>
            <a:ext cx="0" cy="1185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A43BDAA3-CA55-4B3D-913D-BCCDFC807491}"/>
              </a:ext>
            </a:extLst>
          </p:cNvPr>
          <p:cNvCxnSpPr>
            <a:cxnSpLocks/>
          </p:cNvCxnSpPr>
          <p:nvPr/>
        </p:nvCxnSpPr>
        <p:spPr>
          <a:xfrm flipH="1">
            <a:off x="4387814" y="1657672"/>
            <a:ext cx="2378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EB0360B3-C32D-4C6C-AE3E-04E6D3A805E7}"/>
              </a:ext>
            </a:extLst>
          </p:cNvPr>
          <p:cNvCxnSpPr>
            <a:cxnSpLocks/>
          </p:cNvCxnSpPr>
          <p:nvPr/>
        </p:nvCxnSpPr>
        <p:spPr>
          <a:xfrm flipH="1">
            <a:off x="4387814" y="2132000"/>
            <a:ext cx="37125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FB92F1FC-B768-4E8D-BCE8-7FF291D02ED0}"/>
              </a:ext>
            </a:extLst>
          </p:cNvPr>
          <p:cNvCxnSpPr>
            <a:cxnSpLocks/>
          </p:cNvCxnSpPr>
          <p:nvPr/>
        </p:nvCxnSpPr>
        <p:spPr>
          <a:xfrm>
            <a:off x="4397046" y="1649725"/>
            <a:ext cx="0" cy="4822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F8A46E2D-C52E-4FEF-83D9-29CDE5632CB8}"/>
              </a:ext>
            </a:extLst>
          </p:cNvPr>
          <p:cNvCxnSpPr>
            <a:cxnSpLocks/>
          </p:cNvCxnSpPr>
          <p:nvPr/>
        </p:nvCxnSpPr>
        <p:spPr>
          <a:xfrm>
            <a:off x="5507998" y="1632705"/>
            <a:ext cx="0" cy="758524"/>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6CD4B241-8FE6-4277-A81B-508AB2CF67FE}"/>
              </a:ext>
            </a:extLst>
          </p:cNvPr>
          <p:cNvCxnSpPr>
            <a:cxnSpLocks/>
          </p:cNvCxnSpPr>
          <p:nvPr/>
        </p:nvCxnSpPr>
        <p:spPr>
          <a:xfrm>
            <a:off x="5678805" y="2026103"/>
            <a:ext cx="0" cy="37166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pic>
        <p:nvPicPr>
          <p:cNvPr id="145" name="Picture 144">
            <a:extLst>
              <a:ext uri="{FF2B5EF4-FFF2-40B4-BE49-F238E27FC236}">
                <a16:creationId xmlns:a16="http://schemas.microsoft.com/office/drawing/2014/main" id="{B2F79477-CBB0-463A-A308-36F904318781}"/>
              </a:ext>
            </a:extLst>
          </p:cNvPr>
          <p:cNvPicPr>
            <a:picLocks noChangeAspect="1"/>
          </p:cNvPicPr>
          <p:nvPr/>
        </p:nvPicPr>
        <p:blipFill>
          <a:blip r:embed="rId16"/>
          <a:stretch>
            <a:fillRect/>
          </a:stretch>
        </p:blipFill>
        <p:spPr>
          <a:xfrm>
            <a:off x="5618291" y="201271"/>
            <a:ext cx="1731352" cy="1462872"/>
          </a:xfrm>
          <a:prstGeom prst="rect">
            <a:avLst/>
          </a:prstGeom>
        </p:spPr>
      </p:pic>
      <p:cxnSp>
        <p:nvCxnSpPr>
          <p:cNvPr id="248" name="Straight Connector 247">
            <a:extLst>
              <a:ext uri="{FF2B5EF4-FFF2-40B4-BE49-F238E27FC236}">
                <a16:creationId xmlns:a16="http://schemas.microsoft.com/office/drawing/2014/main" id="{65AA6431-D63F-443A-9212-4B9A826680D7}"/>
              </a:ext>
            </a:extLst>
          </p:cNvPr>
          <p:cNvCxnSpPr>
            <a:cxnSpLocks/>
          </p:cNvCxnSpPr>
          <p:nvPr/>
        </p:nvCxnSpPr>
        <p:spPr>
          <a:xfrm>
            <a:off x="5902542" y="1649725"/>
            <a:ext cx="0" cy="4822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7FAD0D0-EFDF-461D-8915-75E3FD8EB5AE}"/>
              </a:ext>
            </a:extLst>
          </p:cNvPr>
          <p:cNvCxnSpPr>
            <a:cxnSpLocks/>
          </p:cNvCxnSpPr>
          <p:nvPr/>
        </p:nvCxnSpPr>
        <p:spPr>
          <a:xfrm>
            <a:off x="6049585" y="1649725"/>
            <a:ext cx="0" cy="569583"/>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1188C661-265A-41CC-B11A-62C805D39AE5}"/>
              </a:ext>
            </a:extLst>
          </p:cNvPr>
          <p:cNvCxnSpPr>
            <a:cxnSpLocks/>
          </p:cNvCxnSpPr>
          <p:nvPr/>
        </p:nvCxnSpPr>
        <p:spPr>
          <a:xfrm>
            <a:off x="5841679" y="2210309"/>
            <a:ext cx="0" cy="186333"/>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A1B3E190-A586-46C1-A4E0-94CF3F578A76}"/>
              </a:ext>
            </a:extLst>
          </p:cNvPr>
          <p:cNvCxnSpPr>
            <a:cxnSpLocks/>
          </p:cNvCxnSpPr>
          <p:nvPr/>
        </p:nvCxnSpPr>
        <p:spPr>
          <a:xfrm>
            <a:off x="5982404" y="1649725"/>
            <a:ext cx="0" cy="748221"/>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55817C29-D6C9-404F-B4AF-70EF185FEBFD}"/>
              </a:ext>
            </a:extLst>
          </p:cNvPr>
          <p:cNvCxnSpPr>
            <a:cxnSpLocks/>
          </p:cNvCxnSpPr>
          <p:nvPr/>
        </p:nvCxnSpPr>
        <p:spPr>
          <a:xfrm flipH="1">
            <a:off x="5841680" y="2210309"/>
            <a:ext cx="207905"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2CA99E9A-2452-4561-8406-441FC68A1BB0}"/>
              </a:ext>
            </a:extLst>
          </p:cNvPr>
          <p:cNvCxnSpPr>
            <a:cxnSpLocks/>
          </p:cNvCxnSpPr>
          <p:nvPr/>
        </p:nvCxnSpPr>
        <p:spPr>
          <a:xfrm>
            <a:off x="6126208" y="1649725"/>
            <a:ext cx="0" cy="17336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DB1DA442-B220-4BD0-9C2C-A20FDA8ACA68}"/>
              </a:ext>
            </a:extLst>
          </p:cNvPr>
          <p:cNvCxnSpPr>
            <a:cxnSpLocks/>
          </p:cNvCxnSpPr>
          <p:nvPr/>
        </p:nvCxnSpPr>
        <p:spPr>
          <a:xfrm flipH="1">
            <a:off x="6126210" y="1823086"/>
            <a:ext cx="1573544"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86EF7647-3AF3-4B32-920A-C946C244514D}"/>
              </a:ext>
            </a:extLst>
          </p:cNvPr>
          <p:cNvSpPr txBox="1"/>
          <p:nvPr/>
        </p:nvSpPr>
        <p:spPr>
          <a:xfrm>
            <a:off x="5902542" y="415443"/>
            <a:ext cx="396262" cy="246221"/>
          </a:xfrm>
          <a:prstGeom prst="rect">
            <a:avLst/>
          </a:prstGeom>
          <a:noFill/>
        </p:spPr>
        <p:txBody>
          <a:bodyPr wrap="none" rtlCol="0">
            <a:spAutoFit/>
          </a:bodyPr>
          <a:lstStyle/>
          <a:p>
            <a:r>
              <a:rPr lang="en-IN" sz="1000" b="1" dirty="0"/>
              <a:t>GPS</a:t>
            </a:r>
          </a:p>
        </p:txBody>
      </p:sp>
      <p:sp>
        <p:nvSpPr>
          <p:cNvPr id="270" name="TextBox 269">
            <a:extLst>
              <a:ext uri="{FF2B5EF4-FFF2-40B4-BE49-F238E27FC236}">
                <a16:creationId xmlns:a16="http://schemas.microsoft.com/office/drawing/2014/main" id="{B24A6432-12E8-4F4B-AC43-D8A20AE77B60}"/>
              </a:ext>
            </a:extLst>
          </p:cNvPr>
          <p:cNvSpPr txBox="1"/>
          <p:nvPr/>
        </p:nvSpPr>
        <p:spPr>
          <a:xfrm>
            <a:off x="4454398" y="406952"/>
            <a:ext cx="947695" cy="246221"/>
          </a:xfrm>
          <a:prstGeom prst="rect">
            <a:avLst/>
          </a:prstGeom>
          <a:noFill/>
        </p:spPr>
        <p:txBody>
          <a:bodyPr wrap="none" rtlCol="0">
            <a:spAutoFit/>
          </a:bodyPr>
          <a:lstStyle/>
          <a:p>
            <a:r>
              <a:rPr lang="en-IN" sz="1000" b="1" dirty="0"/>
              <a:t>ESP8266 Wi-Fi</a:t>
            </a:r>
          </a:p>
        </p:txBody>
      </p:sp>
      <p:sp>
        <p:nvSpPr>
          <p:cNvPr id="271" name="TextBox 270">
            <a:extLst>
              <a:ext uri="{FF2B5EF4-FFF2-40B4-BE49-F238E27FC236}">
                <a16:creationId xmlns:a16="http://schemas.microsoft.com/office/drawing/2014/main" id="{B96739B4-62E9-4E53-A893-849706DD4ED3}"/>
              </a:ext>
            </a:extLst>
          </p:cNvPr>
          <p:cNvSpPr txBox="1"/>
          <p:nvPr/>
        </p:nvSpPr>
        <p:spPr>
          <a:xfrm>
            <a:off x="9051358" y="2976080"/>
            <a:ext cx="726481" cy="246221"/>
          </a:xfrm>
          <a:prstGeom prst="rect">
            <a:avLst/>
          </a:prstGeom>
          <a:noFill/>
        </p:spPr>
        <p:txBody>
          <a:bodyPr wrap="none" rtlCol="0">
            <a:spAutoFit/>
          </a:bodyPr>
          <a:lstStyle/>
          <a:p>
            <a:r>
              <a:rPr lang="en-IN" sz="1000" b="1" dirty="0"/>
              <a:t>Ultrasonic</a:t>
            </a:r>
          </a:p>
        </p:txBody>
      </p:sp>
      <p:sp>
        <p:nvSpPr>
          <p:cNvPr id="272" name="TextBox 271">
            <a:extLst>
              <a:ext uri="{FF2B5EF4-FFF2-40B4-BE49-F238E27FC236}">
                <a16:creationId xmlns:a16="http://schemas.microsoft.com/office/drawing/2014/main" id="{75ACD25C-0B27-4BF9-95DC-93E151056FB4}"/>
              </a:ext>
            </a:extLst>
          </p:cNvPr>
          <p:cNvSpPr txBox="1"/>
          <p:nvPr/>
        </p:nvSpPr>
        <p:spPr>
          <a:xfrm>
            <a:off x="9084110" y="4177421"/>
            <a:ext cx="540533" cy="246221"/>
          </a:xfrm>
          <a:prstGeom prst="rect">
            <a:avLst/>
          </a:prstGeom>
          <a:noFill/>
        </p:spPr>
        <p:txBody>
          <a:bodyPr wrap="none" rtlCol="0">
            <a:spAutoFit/>
          </a:bodyPr>
          <a:lstStyle/>
          <a:p>
            <a:r>
              <a:rPr lang="en-IN" sz="1000" b="1" dirty="0"/>
              <a:t>DHT11</a:t>
            </a:r>
          </a:p>
        </p:txBody>
      </p:sp>
      <p:sp>
        <p:nvSpPr>
          <p:cNvPr id="273" name="TextBox 272">
            <a:extLst>
              <a:ext uri="{FF2B5EF4-FFF2-40B4-BE49-F238E27FC236}">
                <a16:creationId xmlns:a16="http://schemas.microsoft.com/office/drawing/2014/main" id="{2C230061-35B9-4868-919F-F72B9E98BCD1}"/>
              </a:ext>
            </a:extLst>
          </p:cNvPr>
          <p:cNvSpPr txBox="1"/>
          <p:nvPr/>
        </p:nvSpPr>
        <p:spPr>
          <a:xfrm>
            <a:off x="8841024" y="4992451"/>
            <a:ext cx="833883" cy="246221"/>
          </a:xfrm>
          <a:prstGeom prst="rect">
            <a:avLst/>
          </a:prstGeom>
          <a:noFill/>
        </p:spPr>
        <p:txBody>
          <a:bodyPr wrap="none" rtlCol="0">
            <a:spAutoFit/>
          </a:bodyPr>
          <a:lstStyle/>
          <a:p>
            <a:r>
              <a:rPr lang="en-IN" sz="1000" b="1" dirty="0"/>
              <a:t>Light Sensor</a:t>
            </a:r>
          </a:p>
        </p:txBody>
      </p:sp>
      <p:sp>
        <p:nvSpPr>
          <p:cNvPr id="274" name="TextBox 273">
            <a:extLst>
              <a:ext uri="{FF2B5EF4-FFF2-40B4-BE49-F238E27FC236}">
                <a16:creationId xmlns:a16="http://schemas.microsoft.com/office/drawing/2014/main" id="{94B85B26-92BE-4BB1-BFA2-9E3B21A79A34}"/>
              </a:ext>
            </a:extLst>
          </p:cNvPr>
          <p:cNvSpPr txBox="1"/>
          <p:nvPr/>
        </p:nvSpPr>
        <p:spPr>
          <a:xfrm>
            <a:off x="9125236" y="6272065"/>
            <a:ext cx="537327" cy="246221"/>
          </a:xfrm>
          <a:prstGeom prst="rect">
            <a:avLst/>
          </a:prstGeom>
          <a:noFill/>
        </p:spPr>
        <p:txBody>
          <a:bodyPr wrap="none" rtlCol="0">
            <a:spAutoFit/>
          </a:bodyPr>
          <a:lstStyle/>
          <a:p>
            <a:r>
              <a:rPr lang="en-IN" sz="1000" b="1" dirty="0"/>
              <a:t>Buzzer</a:t>
            </a:r>
          </a:p>
        </p:txBody>
      </p:sp>
      <p:sp>
        <p:nvSpPr>
          <p:cNvPr id="275" name="TextBox 274">
            <a:extLst>
              <a:ext uri="{FF2B5EF4-FFF2-40B4-BE49-F238E27FC236}">
                <a16:creationId xmlns:a16="http://schemas.microsoft.com/office/drawing/2014/main" id="{1F94E422-9B85-4A4D-9D89-776B2DACDD9B}"/>
              </a:ext>
            </a:extLst>
          </p:cNvPr>
          <p:cNvSpPr txBox="1"/>
          <p:nvPr/>
        </p:nvSpPr>
        <p:spPr>
          <a:xfrm>
            <a:off x="6331730" y="5500832"/>
            <a:ext cx="1071127" cy="246221"/>
          </a:xfrm>
          <a:prstGeom prst="rect">
            <a:avLst/>
          </a:prstGeom>
          <a:noFill/>
        </p:spPr>
        <p:txBody>
          <a:bodyPr wrap="none" rtlCol="0">
            <a:spAutoFit/>
          </a:bodyPr>
          <a:lstStyle/>
          <a:p>
            <a:r>
              <a:rPr lang="en-IN" sz="1000" b="1" dirty="0"/>
              <a:t>Vibration Sensor</a:t>
            </a:r>
          </a:p>
        </p:txBody>
      </p:sp>
      <p:sp>
        <p:nvSpPr>
          <p:cNvPr id="276" name="TextBox 275">
            <a:extLst>
              <a:ext uri="{FF2B5EF4-FFF2-40B4-BE49-F238E27FC236}">
                <a16:creationId xmlns:a16="http://schemas.microsoft.com/office/drawing/2014/main" id="{C6ECBAEC-E62D-4BD5-9630-AF7CB004FD95}"/>
              </a:ext>
            </a:extLst>
          </p:cNvPr>
          <p:cNvSpPr txBox="1"/>
          <p:nvPr/>
        </p:nvSpPr>
        <p:spPr>
          <a:xfrm>
            <a:off x="5273295" y="5494244"/>
            <a:ext cx="1063112" cy="246221"/>
          </a:xfrm>
          <a:prstGeom prst="rect">
            <a:avLst/>
          </a:prstGeom>
          <a:noFill/>
        </p:spPr>
        <p:txBody>
          <a:bodyPr wrap="none" rtlCol="0">
            <a:spAutoFit/>
          </a:bodyPr>
          <a:lstStyle/>
          <a:p>
            <a:r>
              <a:rPr lang="en-IN" sz="1000" b="1" dirty="0"/>
              <a:t>MQ2 Gas Sensor</a:t>
            </a:r>
          </a:p>
        </p:txBody>
      </p:sp>
      <p:sp>
        <p:nvSpPr>
          <p:cNvPr id="277" name="TextBox 276">
            <a:extLst>
              <a:ext uri="{FF2B5EF4-FFF2-40B4-BE49-F238E27FC236}">
                <a16:creationId xmlns:a16="http://schemas.microsoft.com/office/drawing/2014/main" id="{5D13E28F-3C67-41D8-B837-855074F4DA0E}"/>
              </a:ext>
            </a:extLst>
          </p:cNvPr>
          <p:cNvSpPr txBox="1"/>
          <p:nvPr/>
        </p:nvSpPr>
        <p:spPr>
          <a:xfrm>
            <a:off x="8834051" y="5314922"/>
            <a:ext cx="737702" cy="246221"/>
          </a:xfrm>
          <a:prstGeom prst="rect">
            <a:avLst/>
          </a:prstGeom>
          <a:noFill/>
        </p:spPr>
        <p:txBody>
          <a:bodyPr wrap="none" rtlCol="0">
            <a:spAutoFit/>
          </a:bodyPr>
          <a:lstStyle/>
          <a:p>
            <a:r>
              <a:rPr lang="en-IN" sz="1000" b="1" dirty="0"/>
              <a:t>White LED</a:t>
            </a:r>
          </a:p>
        </p:txBody>
      </p:sp>
      <p:sp>
        <p:nvSpPr>
          <p:cNvPr id="278" name="TextBox 277">
            <a:extLst>
              <a:ext uri="{FF2B5EF4-FFF2-40B4-BE49-F238E27FC236}">
                <a16:creationId xmlns:a16="http://schemas.microsoft.com/office/drawing/2014/main" id="{20522CF5-D5FA-4BFF-A037-B09910094B1F}"/>
              </a:ext>
            </a:extLst>
          </p:cNvPr>
          <p:cNvSpPr txBox="1"/>
          <p:nvPr/>
        </p:nvSpPr>
        <p:spPr>
          <a:xfrm>
            <a:off x="10768710" y="2164575"/>
            <a:ext cx="734496" cy="246221"/>
          </a:xfrm>
          <a:prstGeom prst="rect">
            <a:avLst/>
          </a:prstGeom>
          <a:noFill/>
        </p:spPr>
        <p:txBody>
          <a:bodyPr wrap="none" rtlCol="0">
            <a:spAutoFit/>
          </a:bodyPr>
          <a:lstStyle/>
          <a:p>
            <a:r>
              <a:rPr lang="en-IN" sz="1000" b="1" dirty="0"/>
              <a:t>Green LED</a:t>
            </a:r>
          </a:p>
        </p:txBody>
      </p:sp>
      <p:sp>
        <p:nvSpPr>
          <p:cNvPr id="279" name="TextBox 278">
            <a:extLst>
              <a:ext uri="{FF2B5EF4-FFF2-40B4-BE49-F238E27FC236}">
                <a16:creationId xmlns:a16="http://schemas.microsoft.com/office/drawing/2014/main" id="{9543F2F0-2150-4976-AF04-02907BCDAB4A}"/>
              </a:ext>
            </a:extLst>
          </p:cNvPr>
          <p:cNvSpPr txBox="1"/>
          <p:nvPr/>
        </p:nvSpPr>
        <p:spPr>
          <a:xfrm>
            <a:off x="10768710" y="2391229"/>
            <a:ext cx="771365" cy="246221"/>
          </a:xfrm>
          <a:prstGeom prst="rect">
            <a:avLst/>
          </a:prstGeom>
          <a:noFill/>
        </p:spPr>
        <p:txBody>
          <a:bodyPr wrap="none" rtlCol="0">
            <a:spAutoFit/>
          </a:bodyPr>
          <a:lstStyle/>
          <a:p>
            <a:r>
              <a:rPr lang="en-IN" sz="1000" b="1" dirty="0"/>
              <a:t>Yellow LED</a:t>
            </a:r>
          </a:p>
        </p:txBody>
      </p:sp>
      <p:sp>
        <p:nvSpPr>
          <p:cNvPr id="280" name="TextBox 279">
            <a:extLst>
              <a:ext uri="{FF2B5EF4-FFF2-40B4-BE49-F238E27FC236}">
                <a16:creationId xmlns:a16="http://schemas.microsoft.com/office/drawing/2014/main" id="{5679DE61-836B-4FA1-968A-E31BEC7CF5D1}"/>
              </a:ext>
            </a:extLst>
          </p:cNvPr>
          <p:cNvSpPr txBox="1"/>
          <p:nvPr/>
        </p:nvSpPr>
        <p:spPr>
          <a:xfrm>
            <a:off x="10768710" y="2595731"/>
            <a:ext cx="615874" cy="246221"/>
          </a:xfrm>
          <a:prstGeom prst="rect">
            <a:avLst/>
          </a:prstGeom>
          <a:noFill/>
        </p:spPr>
        <p:txBody>
          <a:bodyPr wrap="none" rtlCol="0">
            <a:spAutoFit/>
          </a:bodyPr>
          <a:lstStyle/>
          <a:p>
            <a:r>
              <a:rPr lang="en-IN" sz="1000" b="1" dirty="0"/>
              <a:t>Red LED</a:t>
            </a:r>
          </a:p>
        </p:txBody>
      </p:sp>
      <p:sp>
        <p:nvSpPr>
          <p:cNvPr id="281" name="TextBox 280">
            <a:extLst>
              <a:ext uri="{FF2B5EF4-FFF2-40B4-BE49-F238E27FC236}">
                <a16:creationId xmlns:a16="http://schemas.microsoft.com/office/drawing/2014/main" id="{29E2F595-70AA-40FB-A30F-233D08741989}"/>
              </a:ext>
            </a:extLst>
          </p:cNvPr>
          <p:cNvSpPr txBox="1"/>
          <p:nvPr/>
        </p:nvSpPr>
        <p:spPr>
          <a:xfrm>
            <a:off x="10768710" y="5326370"/>
            <a:ext cx="734496" cy="246221"/>
          </a:xfrm>
          <a:prstGeom prst="rect">
            <a:avLst/>
          </a:prstGeom>
          <a:noFill/>
        </p:spPr>
        <p:txBody>
          <a:bodyPr wrap="none" rtlCol="0">
            <a:spAutoFit/>
          </a:bodyPr>
          <a:lstStyle/>
          <a:p>
            <a:r>
              <a:rPr lang="en-IN" sz="1000" b="1" dirty="0"/>
              <a:t>Green LED</a:t>
            </a:r>
          </a:p>
        </p:txBody>
      </p:sp>
      <p:sp>
        <p:nvSpPr>
          <p:cNvPr id="282" name="TextBox 281">
            <a:extLst>
              <a:ext uri="{FF2B5EF4-FFF2-40B4-BE49-F238E27FC236}">
                <a16:creationId xmlns:a16="http://schemas.microsoft.com/office/drawing/2014/main" id="{13D65C83-071F-4DA8-9435-81D1EAB162B9}"/>
              </a:ext>
            </a:extLst>
          </p:cNvPr>
          <p:cNvSpPr txBox="1"/>
          <p:nvPr/>
        </p:nvSpPr>
        <p:spPr>
          <a:xfrm>
            <a:off x="10768710" y="5148509"/>
            <a:ext cx="771365" cy="246221"/>
          </a:xfrm>
          <a:prstGeom prst="rect">
            <a:avLst/>
          </a:prstGeom>
          <a:noFill/>
        </p:spPr>
        <p:txBody>
          <a:bodyPr wrap="none" rtlCol="0">
            <a:spAutoFit/>
          </a:bodyPr>
          <a:lstStyle/>
          <a:p>
            <a:r>
              <a:rPr lang="en-IN" sz="1000" b="1" dirty="0"/>
              <a:t>Yellow LED</a:t>
            </a:r>
          </a:p>
        </p:txBody>
      </p:sp>
      <p:sp>
        <p:nvSpPr>
          <p:cNvPr id="283" name="TextBox 282">
            <a:extLst>
              <a:ext uri="{FF2B5EF4-FFF2-40B4-BE49-F238E27FC236}">
                <a16:creationId xmlns:a16="http://schemas.microsoft.com/office/drawing/2014/main" id="{4B152903-6FC9-425A-9E82-7AA2D8E0AE44}"/>
              </a:ext>
            </a:extLst>
          </p:cNvPr>
          <p:cNvSpPr txBox="1"/>
          <p:nvPr/>
        </p:nvSpPr>
        <p:spPr>
          <a:xfrm>
            <a:off x="10768710" y="4934767"/>
            <a:ext cx="615874" cy="246221"/>
          </a:xfrm>
          <a:prstGeom prst="rect">
            <a:avLst/>
          </a:prstGeom>
          <a:noFill/>
        </p:spPr>
        <p:txBody>
          <a:bodyPr wrap="none" rtlCol="0">
            <a:spAutoFit/>
          </a:bodyPr>
          <a:lstStyle/>
          <a:p>
            <a:r>
              <a:rPr lang="en-IN" sz="1000" b="1" dirty="0"/>
              <a:t>Red LED</a:t>
            </a:r>
          </a:p>
        </p:txBody>
      </p:sp>
      <p:pic>
        <p:nvPicPr>
          <p:cNvPr id="224" name="Picture 223">
            <a:extLst>
              <a:ext uri="{FF2B5EF4-FFF2-40B4-BE49-F238E27FC236}">
                <a16:creationId xmlns:a16="http://schemas.microsoft.com/office/drawing/2014/main" id="{3EB4A9DC-8A26-4A1D-9AF2-634002F892E1}"/>
              </a:ext>
            </a:extLst>
          </p:cNvPr>
          <p:cNvPicPr>
            <a:picLocks noChangeAspect="1"/>
          </p:cNvPicPr>
          <p:nvPr/>
        </p:nvPicPr>
        <p:blipFill>
          <a:blip r:embed="rId17"/>
          <a:stretch>
            <a:fillRect/>
          </a:stretch>
        </p:blipFill>
        <p:spPr>
          <a:xfrm>
            <a:off x="8644414" y="344246"/>
            <a:ext cx="1002754" cy="1482796"/>
          </a:xfrm>
          <a:prstGeom prst="rect">
            <a:avLst/>
          </a:prstGeom>
        </p:spPr>
      </p:pic>
      <p:cxnSp>
        <p:nvCxnSpPr>
          <p:cNvPr id="338" name="Straight Connector 337">
            <a:extLst>
              <a:ext uri="{FF2B5EF4-FFF2-40B4-BE49-F238E27FC236}">
                <a16:creationId xmlns:a16="http://schemas.microsoft.com/office/drawing/2014/main" id="{B9ED4CAB-8CA5-4C5D-A347-ABB461096E49}"/>
              </a:ext>
            </a:extLst>
          </p:cNvPr>
          <p:cNvCxnSpPr>
            <a:cxnSpLocks/>
          </p:cNvCxnSpPr>
          <p:nvPr/>
        </p:nvCxnSpPr>
        <p:spPr>
          <a:xfrm flipH="1">
            <a:off x="7699754" y="524348"/>
            <a:ext cx="95239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316C1812-E39B-4018-887E-B2E132EF33A1}"/>
              </a:ext>
            </a:extLst>
          </p:cNvPr>
          <p:cNvCxnSpPr>
            <a:cxnSpLocks/>
          </p:cNvCxnSpPr>
          <p:nvPr/>
        </p:nvCxnSpPr>
        <p:spPr>
          <a:xfrm flipH="1">
            <a:off x="8100347" y="592213"/>
            <a:ext cx="5946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5" name="TextBox 344">
            <a:extLst>
              <a:ext uri="{FF2B5EF4-FFF2-40B4-BE49-F238E27FC236}">
                <a16:creationId xmlns:a16="http://schemas.microsoft.com/office/drawing/2014/main" id="{D548E533-9B1C-4E29-B0F3-8CFCC7EBB5C9}"/>
              </a:ext>
            </a:extLst>
          </p:cNvPr>
          <p:cNvSpPr txBox="1"/>
          <p:nvPr/>
        </p:nvSpPr>
        <p:spPr>
          <a:xfrm>
            <a:off x="8744078" y="98025"/>
            <a:ext cx="803425" cy="246221"/>
          </a:xfrm>
          <a:prstGeom prst="rect">
            <a:avLst/>
          </a:prstGeom>
          <a:noFill/>
        </p:spPr>
        <p:txBody>
          <a:bodyPr wrap="none" rtlCol="0">
            <a:spAutoFit/>
          </a:bodyPr>
          <a:lstStyle/>
          <a:p>
            <a:r>
              <a:rPr lang="en-IN" sz="1000" b="1" dirty="0"/>
              <a:t>ESP32-CAM</a:t>
            </a:r>
          </a:p>
        </p:txBody>
      </p:sp>
      <p:pic>
        <p:nvPicPr>
          <p:cNvPr id="346" name="Picture 6" descr="Image result for wifi icon">
            <a:extLst>
              <a:ext uri="{FF2B5EF4-FFF2-40B4-BE49-F238E27FC236}">
                <a16:creationId xmlns:a16="http://schemas.microsoft.com/office/drawing/2014/main" id="{C8B4E0A1-666F-4C9B-8264-BBF901C5579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5400000">
            <a:off x="5189130" y="573163"/>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6" descr="Image result for wifi icon">
            <a:extLst>
              <a:ext uri="{FF2B5EF4-FFF2-40B4-BE49-F238E27FC236}">
                <a16:creationId xmlns:a16="http://schemas.microsoft.com/office/drawing/2014/main" id="{4F3391BC-7B73-4A84-8BA5-F0E1FF0E2EB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5400000">
            <a:off x="9603124" y="247066"/>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a:extLst>
              <a:ext uri="{FF2B5EF4-FFF2-40B4-BE49-F238E27FC236}">
                <a16:creationId xmlns:a16="http://schemas.microsoft.com/office/drawing/2014/main" id="{E39EE3B6-EDAD-4E56-93FF-358DF9724F5C}"/>
              </a:ext>
            </a:extLst>
          </p:cNvPr>
          <p:cNvPicPr>
            <a:picLocks noChangeAspect="1"/>
          </p:cNvPicPr>
          <p:nvPr/>
        </p:nvPicPr>
        <p:blipFill>
          <a:blip r:embed="rId7"/>
          <a:stretch>
            <a:fillRect/>
          </a:stretch>
        </p:blipFill>
        <p:spPr>
          <a:xfrm rot="5400000">
            <a:off x="8296033" y="5249981"/>
            <a:ext cx="128252" cy="311468"/>
          </a:xfrm>
          <a:prstGeom prst="rect">
            <a:avLst/>
          </a:prstGeom>
        </p:spPr>
      </p:pic>
      <p:cxnSp>
        <p:nvCxnSpPr>
          <p:cNvPr id="159" name="Straight Connector 158">
            <a:extLst>
              <a:ext uri="{FF2B5EF4-FFF2-40B4-BE49-F238E27FC236}">
                <a16:creationId xmlns:a16="http://schemas.microsoft.com/office/drawing/2014/main" id="{5B185DB1-1ADF-4579-9213-59B8C8CF5A88}"/>
              </a:ext>
            </a:extLst>
          </p:cNvPr>
          <p:cNvCxnSpPr>
            <a:cxnSpLocks/>
          </p:cNvCxnSpPr>
          <p:nvPr/>
        </p:nvCxnSpPr>
        <p:spPr>
          <a:xfrm flipH="1">
            <a:off x="7270312" y="4934767"/>
            <a:ext cx="29693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2FBE7C26-671B-45CF-AD5E-BEC1CC29CA29}"/>
              </a:ext>
            </a:extLst>
          </p:cNvPr>
          <p:cNvCxnSpPr>
            <a:cxnSpLocks/>
          </p:cNvCxnSpPr>
          <p:nvPr/>
        </p:nvCxnSpPr>
        <p:spPr>
          <a:xfrm>
            <a:off x="7556738" y="4934767"/>
            <a:ext cx="0" cy="47892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5B6C7C1-BAB6-4BEA-9A93-1D47308E79AD}"/>
              </a:ext>
            </a:extLst>
          </p:cNvPr>
          <p:cNvCxnSpPr>
            <a:cxnSpLocks/>
            <a:stCxn id="155" idx="2"/>
          </p:cNvCxnSpPr>
          <p:nvPr/>
        </p:nvCxnSpPr>
        <p:spPr>
          <a:xfrm flipH="1" flipV="1">
            <a:off x="7556739" y="5403257"/>
            <a:ext cx="647686" cy="245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B600FB6C-3358-40C1-B477-3C61DA9A62D2}"/>
              </a:ext>
            </a:extLst>
          </p:cNvPr>
          <p:cNvCxnSpPr>
            <a:cxnSpLocks/>
          </p:cNvCxnSpPr>
          <p:nvPr/>
        </p:nvCxnSpPr>
        <p:spPr>
          <a:xfrm flipH="1">
            <a:off x="8104412" y="5474235"/>
            <a:ext cx="4116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B707FFA1-5632-4E64-A0AA-B5BDE1CF35AA}"/>
              </a:ext>
            </a:extLst>
          </p:cNvPr>
          <p:cNvSpPr txBox="1"/>
          <p:nvPr/>
        </p:nvSpPr>
        <p:spPr>
          <a:xfrm>
            <a:off x="7279571" y="2310939"/>
            <a:ext cx="287258" cy="215444"/>
          </a:xfrm>
          <a:prstGeom prst="rect">
            <a:avLst/>
          </a:prstGeom>
          <a:noFill/>
        </p:spPr>
        <p:txBody>
          <a:bodyPr wrap="none" rtlCol="0">
            <a:spAutoFit/>
          </a:bodyPr>
          <a:lstStyle/>
          <a:p>
            <a:r>
              <a:rPr lang="en-IN" sz="800" b="1" dirty="0"/>
              <a:t>22</a:t>
            </a:r>
          </a:p>
        </p:txBody>
      </p:sp>
      <p:sp>
        <p:nvSpPr>
          <p:cNvPr id="168" name="TextBox 167">
            <a:extLst>
              <a:ext uri="{FF2B5EF4-FFF2-40B4-BE49-F238E27FC236}">
                <a16:creationId xmlns:a16="http://schemas.microsoft.com/office/drawing/2014/main" id="{7AF9153B-A479-4A90-BE72-660B52EE570C}"/>
              </a:ext>
            </a:extLst>
          </p:cNvPr>
          <p:cNvSpPr txBox="1"/>
          <p:nvPr/>
        </p:nvSpPr>
        <p:spPr>
          <a:xfrm>
            <a:off x="7279122" y="2524458"/>
            <a:ext cx="287258" cy="215444"/>
          </a:xfrm>
          <a:prstGeom prst="rect">
            <a:avLst/>
          </a:prstGeom>
          <a:noFill/>
        </p:spPr>
        <p:txBody>
          <a:bodyPr wrap="none" rtlCol="0">
            <a:spAutoFit/>
          </a:bodyPr>
          <a:lstStyle/>
          <a:p>
            <a:r>
              <a:rPr lang="en-IN" sz="800" b="1" dirty="0"/>
              <a:t>23</a:t>
            </a:r>
          </a:p>
        </p:txBody>
      </p:sp>
      <p:sp>
        <p:nvSpPr>
          <p:cNvPr id="171" name="TextBox 170">
            <a:extLst>
              <a:ext uri="{FF2B5EF4-FFF2-40B4-BE49-F238E27FC236}">
                <a16:creationId xmlns:a16="http://schemas.microsoft.com/office/drawing/2014/main" id="{A421A8F1-0B3E-43F8-810F-E829B5F99ECA}"/>
              </a:ext>
            </a:extLst>
          </p:cNvPr>
          <p:cNvSpPr txBox="1"/>
          <p:nvPr/>
        </p:nvSpPr>
        <p:spPr>
          <a:xfrm>
            <a:off x="7425617" y="3333498"/>
            <a:ext cx="287258" cy="215444"/>
          </a:xfrm>
          <a:prstGeom prst="rect">
            <a:avLst/>
          </a:prstGeom>
          <a:noFill/>
        </p:spPr>
        <p:txBody>
          <a:bodyPr wrap="none" rtlCol="0">
            <a:spAutoFit/>
          </a:bodyPr>
          <a:lstStyle/>
          <a:p>
            <a:r>
              <a:rPr lang="en-IN" sz="800" b="1" dirty="0"/>
              <a:t>35</a:t>
            </a:r>
          </a:p>
        </p:txBody>
      </p:sp>
      <p:sp>
        <p:nvSpPr>
          <p:cNvPr id="174" name="TextBox 173">
            <a:extLst>
              <a:ext uri="{FF2B5EF4-FFF2-40B4-BE49-F238E27FC236}">
                <a16:creationId xmlns:a16="http://schemas.microsoft.com/office/drawing/2014/main" id="{0AEDE36B-73E4-4C02-BB4E-058742EFD67E}"/>
              </a:ext>
            </a:extLst>
          </p:cNvPr>
          <p:cNvSpPr txBox="1"/>
          <p:nvPr/>
        </p:nvSpPr>
        <p:spPr>
          <a:xfrm>
            <a:off x="7425616" y="3535905"/>
            <a:ext cx="287258" cy="215444"/>
          </a:xfrm>
          <a:prstGeom prst="rect">
            <a:avLst/>
          </a:prstGeom>
          <a:noFill/>
        </p:spPr>
        <p:txBody>
          <a:bodyPr wrap="none" rtlCol="0">
            <a:spAutoFit/>
          </a:bodyPr>
          <a:lstStyle/>
          <a:p>
            <a:r>
              <a:rPr lang="en-IN" sz="800" b="1" dirty="0"/>
              <a:t>36</a:t>
            </a:r>
          </a:p>
        </p:txBody>
      </p:sp>
      <p:sp>
        <p:nvSpPr>
          <p:cNvPr id="175" name="TextBox 174">
            <a:extLst>
              <a:ext uri="{FF2B5EF4-FFF2-40B4-BE49-F238E27FC236}">
                <a16:creationId xmlns:a16="http://schemas.microsoft.com/office/drawing/2014/main" id="{AC8026A6-0BAD-46CC-B25E-FF41D52E49DD}"/>
              </a:ext>
            </a:extLst>
          </p:cNvPr>
          <p:cNvSpPr txBox="1"/>
          <p:nvPr/>
        </p:nvSpPr>
        <p:spPr>
          <a:xfrm>
            <a:off x="7429604" y="3655591"/>
            <a:ext cx="287258" cy="215444"/>
          </a:xfrm>
          <a:prstGeom prst="rect">
            <a:avLst/>
          </a:prstGeom>
          <a:noFill/>
        </p:spPr>
        <p:txBody>
          <a:bodyPr wrap="none" rtlCol="0">
            <a:spAutoFit/>
          </a:bodyPr>
          <a:lstStyle/>
          <a:p>
            <a:r>
              <a:rPr lang="en-IN" sz="800" b="1" dirty="0"/>
              <a:t>37</a:t>
            </a:r>
          </a:p>
        </p:txBody>
      </p:sp>
      <p:sp>
        <p:nvSpPr>
          <p:cNvPr id="176" name="TextBox 175">
            <a:extLst>
              <a:ext uri="{FF2B5EF4-FFF2-40B4-BE49-F238E27FC236}">
                <a16:creationId xmlns:a16="http://schemas.microsoft.com/office/drawing/2014/main" id="{50D71A50-7746-4984-B261-DEDEDE5C27CD}"/>
              </a:ext>
            </a:extLst>
          </p:cNvPr>
          <p:cNvSpPr txBox="1"/>
          <p:nvPr/>
        </p:nvSpPr>
        <p:spPr>
          <a:xfrm>
            <a:off x="7425616" y="3768728"/>
            <a:ext cx="287258" cy="215444"/>
          </a:xfrm>
          <a:prstGeom prst="rect">
            <a:avLst/>
          </a:prstGeom>
          <a:noFill/>
        </p:spPr>
        <p:txBody>
          <a:bodyPr wrap="none" rtlCol="0">
            <a:spAutoFit/>
          </a:bodyPr>
          <a:lstStyle/>
          <a:p>
            <a:r>
              <a:rPr lang="en-IN" sz="800" b="1" dirty="0"/>
              <a:t>40</a:t>
            </a:r>
          </a:p>
        </p:txBody>
      </p:sp>
      <p:sp>
        <p:nvSpPr>
          <p:cNvPr id="177" name="TextBox 176">
            <a:extLst>
              <a:ext uri="{FF2B5EF4-FFF2-40B4-BE49-F238E27FC236}">
                <a16:creationId xmlns:a16="http://schemas.microsoft.com/office/drawing/2014/main" id="{C4A6A159-EDC8-4368-A9D6-C568EE987BE9}"/>
              </a:ext>
            </a:extLst>
          </p:cNvPr>
          <p:cNvSpPr txBox="1"/>
          <p:nvPr/>
        </p:nvSpPr>
        <p:spPr>
          <a:xfrm>
            <a:off x="7430961" y="3970716"/>
            <a:ext cx="287258" cy="215444"/>
          </a:xfrm>
          <a:prstGeom prst="rect">
            <a:avLst/>
          </a:prstGeom>
          <a:noFill/>
        </p:spPr>
        <p:txBody>
          <a:bodyPr wrap="none" rtlCol="0">
            <a:spAutoFit/>
          </a:bodyPr>
          <a:lstStyle/>
          <a:p>
            <a:r>
              <a:rPr lang="en-IN" sz="800" b="1" dirty="0"/>
              <a:t>41</a:t>
            </a:r>
          </a:p>
        </p:txBody>
      </p:sp>
      <p:sp>
        <p:nvSpPr>
          <p:cNvPr id="178" name="TextBox 177">
            <a:extLst>
              <a:ext uri="{FF2B5EF4-FFF2-40B4-BE49-F238E27FC236}">
                <a16:creationId xmlns:a16="http://schemas.microsoft.com/office/drawing/2014/main" id="{43C71A72-FB92-40BF-BC1A-E27E72FEC5C5}"/>
              </a:ext>
            </a:extLst>
          </p:cNvPr>
          <p:cNvSpPr txBox="1"/>
          <p:nvPr/>
        </p:nvSpPr>
        <p:spPr>
          <a:xfrm>
            <a:off x="7415144" y="4509392"/>
            <a:ext cx="287258" cy="215444"/>
          </a:xfrm>
          <a:prstGeom prst="rect">
            <a:avLst/>
          </a:prstGeom>
          <a:noFill/>
        </p:spPr>
        <p:txBody>
          <a:bodyPr wrap="none" rtlCol="0">
            <a:spAutoFit/>
          </a:bodyPr>
          <a:lstStyle/>
          <a:p>
            <a:r>
              <a:rPr lang="en-IN" sz="800" b="1" dirty="0"/>
              <a:t>46</a:t>
            </a:r>
          </a:p>
        </p:txBody>
      </p:sp>
      <p:sp>
        <p:nvSpPr>
          <p:cNvPr id="180" name="TextBox 179">
            <a:extLst>
              <a:ext uri="{FF2B5EF4-FFF2-40B4-BE49-F238E27FC236}">
                <a16:creationId xmlns:a16="http://schemas.microsoft.com/office/drawing/2014/main" id="{6B1A1658-A9DC-4695-9127-75D01B279917}"/>
              </a:ext>
            </a:extLst>
          </p:cNvPr>
          <p:cNvSpPr txBox="1"/>
          <p:nvPr/>
        </p:nvSpPr>
        <p:spPr>
          <a:xfrm>
            <a:off x="7422751" y="4290576"/>
            <a:ext cx="287258" cy="215444"/>
          </a:xfrm>
          <a:prstGeom prst="rect">
            <a:avLst/>
          </a:prstGeom>
          <a:noFill/>
        </p:spPr>
        <p:txBody>
          <a:bodyPr wrap="none" rtlCol="0">
            <a:spAutoFit/>
          </a:bodyPr>
          <a:lstStyle/>
          <a:p>
            <a:r>
              <a:rPr lang="en-IN" sz="800" b="1" dirty="0"/>
              <a:t>47</a:t>
            </a:r>
          </a:p>
        </p:txBody>
      </p:sp>
      <p:sp>
        <p:nvSpPr>
          <p:cNvPr id="181" name="TextBox 180">
            <a:extLst>
              <a:ext uri="{FF2B5EF4-FFF2-40B4-BE49-F238E27FC236}">
                <a16:creationId xmlns:a16="http://schemas.microsoft.com/office/drawing/2014/main" id="{C2409DC9-2C82-4741-8AA2-C97C1F4B3B4F}"/>
              </a:ext>
            </a:extLst>
          </p:cNvPr>
          <p:cNvSpPr txBox="1"/>
          <p:nvPr/>
        </p:nvSpPr>
        <p:spPr>
          <a:xfrm>
            <a:off x="7415144" y="4768505"/>
            <a:ext cx="287258" cy="215444"/>
          </a:xfrm>
          <a:prstGeom prst="rect">
            <a:avLst/>
          </a:prstGeom>
          <a:noFill/>
        </p:spPr>
        <p:txBody>
          <a:bodyPr wrap="none" rtlCol="0">
            <a:spAutoFit/>
          </a:bodyPr>
          <a:lstStyle/>
          <a:p>
            <a:r>
              <a:rPr lang="en-IN" sz="800" b="1" dirty="0"/>
              <a:t>53</a:t>
            </a:r>
          </a:p>
        </p:txBody>
      </p:sp>
      <p:sp>
        <p:nvSpPr>
          <p:cNvPr id="182" name="TextBox 181">
            <a:extLst>
              <a:ext uri="{FF2B5EF4-FFF2-40B4-BE49-F238E27FC236}">
                <a16:creationId xmlns:a16="http://schemas.microsoft.com/office/drawing/2014/main" id="{E1DA0E15-A9C4-499C-97BB-009081C244C1}"/>
              </a:ext>
            </a:extLst>
          </p:cNvPr>
          <p:cNvSpPr txBox="1"/>
          <p:nvPr/>
        </p:nvSpPr>
        <p:spPr>
          <a:xfrm>
            <a:off x="4919981" y="5504560"/>
            <a:ext cx="298480" cy="215444"/>
          </a:xfrm>
          <a:prstGeom prst="rect">
            <a:avLst/>
          </a:prstGeom>
          <a:noFill/>
        </p:spPr>
        <p:txBody>
          <a:bodyPr wrap="none" rtlCol="0">
            <a:spAutoFit/>
          </a:bodyPr>
          <a:lstStyle/>
          <a:p>
            <a:r>
              <a:rPr lang="en-IN" sz="800" b="1" dirty="0"/>
              <a:t>A5</a:t>
            </a:r>
          </a:p>
        </p:txBody>
      </p:sp>
      <p:sp>
        <p:nvSpPr>
          <p:cNvPr id="184" name="TextBox 183">
            <a:extLst>
              <a:ext uri="{FF2B5EF4-FFF2-40B4-BE49-F238E27FC236}">
                <a16:creationId xmlns:a16="http://schemas.microsoft.com/office/drawing/2014/main" id="{DA6C8B8E-06C3-484C-8FE4-423D9AD7A674}"/>
              </a:ext>
            </a:extLst>
          </p:cNvPr>
          <p:cNvSpPr txBox="1"/>
          <p:nvPr/>
        </p:nvSpPr>
        <p:spPr>
          <a:xfrm>
            <a:off x="3141951" y="5500831"/>
            <a:ext cx="375424" cy="215444"/>
          </a:xfrm>
          <a:prstGeom prst="rect">
            <a:avLst/>
          </a:prstGeom>
          <a:noFill/>
        </p:spPr>
        <p:txBody>
          <a:bodyPr wrap="none" rtlCol="0">
            <a:spAutoFit/>
          </a:bodyPr>
          <a:lstStyle/>
          <a:p>
            <a:r>
              <a:rPr lang="en-IN" sz="800" b="1" dirty="0"/>
              <a:t>3.3V</a:t>
            </a:r>
          </a:p>
        </p:txBody>
      </p:sp>
      <p:sp>
        <p:nvSpPr>
          <p:cNvPr id="185" name="TextBox 184">
            <a:extLst>
              <a:ext uri="{FF2B5EF4-FFF2-40B4-BE49-F238E27FC236}">
                <a16:creationId xmlns:a16="http://schemas.microsoft.com/office/drawing/2014/main" id="{2E3E84D5-563B-49A2-994E-18EE2051CF7A}"/>
              </a:ext>
            </a:extLst>
          </p:cNvPr>
          <p:cNvSpPr txBox="1"/>
          <p:nvPr/>
        </p:nvSpPr>
        <p:spPr>
          <a:xfrm>
            <a:off x="3403113" y="5500831"/>
            <a:ext cx="296876" cy="215444"/>
          </a:xfrm>
          <a:prstGeom prst="rect">
            <a:avLst/>
          </a:prstGeom>
          <a:noFill/>
        </p:spPr>
        <p:txBody>
          <a:bodyPr wrap="none" rtlCol="0">
            <a:spAutoFit/>
          </a:bodyPr>
          <a:lstStyle/>
          <a:p>
            <a:r>
              <a:rPr lang="en-IN" sz="800" b="1" dirty="0"/>
              <a:t>5V</a:t>
            </a:r>
          </a:p>
        </p:txBody>
      </p:sp>
      <p:sp>
        <p:nvSpPr>
          <p:cNvPr id="186" name="TextBox 185">
            <a:extLst>
              <a:ext uri="{FF2B5EF4-FFF2-40B4-BE49-F238E27FC236}">
                <a16:creationId xmlns:a16="http://schemas.microsoft.com/office/drawing/2014/main" id="{9352A5C3-0260-4B93-9A1D-C7C5018B507C}"/>
              </a:ext>
            </a:extLst>
          </p:cNvPr>
          <p:cNvSpPr txBox="1"/>
          <p:nvPr/>
        </p:nvSpPr>
        <p:spPr>
          <a:xfrm>
            <a:off x="3739547" y="5500831"/>
            <a:ext cx="381836" cy="215444"/>
          </a:xfrm>
          <a:prstGeom prst="rect">
            <a:avLst/>
          </a:prstGeom>
          <a:noFill/>
        </p:spPr>
        <p:txBody>
          <a:bodyPr wrap="none" rtlCol="0">
            <a:spAutoFit/>
          </a:bodyPr>
          <a:lstStyle/>
          <a:p>
            <a:r>
              <a:rPr lang="en-IN" sz="800" b="1" dirty="0"/>
              <a:t>GND</a:t>
            </a:r>
          </a:p>
        </p:txBody>
      </p:sp>
      <p:sp>
        <p:nvSpPr>
          <p:cNvPr id="188" name="TextBox 187">
            <a:extLst>
              <a:ext uri="{FF2B5EF4-FFF2-40B4-BE49-F238E27FC236}">
                <a16:creationId xmlns:a16="http://schemas.microsoft.com/office/drawing/2014/main" id="{0640B71E-9B8A-489C-AEA6-0522B157076B}"/>
              </a:ext>
            </a:extLst>
          </p:cNvPr>
          <p:cNvSpPr txBox="1"/>
          <p:nvPr/>
        </p:nvSpPr>
        <p:spPr>
          <a:xfrm>
            <a:off x="5287850" y="2123308"/>
            <a:ext cx="287258" cy="215444"/>
          </a:xfrm>
          <a:prstGeom prst="rect">
            <a:avLst/>
          </a:prstGeom>
          <a:noFill/>
        </p:spPr>
        <p:txBody>
          <a:bodyPr wrap="none" rtlCol="0">
            <a:spAutoFit/>
          </a:bodyPr>
          <a:lstStyle/>
          <a:p>
            <a:r>
              <a:rPr lang="en-IN" sz="800" b="1" dirty="0"/>
              <a:t>14</a:t>
            </a:r>
          </a:p>
        </p:txBody>
      </p:sp>
      <p:sp>
        <p:nvSpPr>
          <p:cNvPr id="190" name="TextBox 189">
            <a:extLst>
              <a:ext uri="{FF2B5EF4-FFF2-40B4-BE49-F238E27FC236}">
                <a16:creationId xmlns:a16="http://schemas.microsoft.com/office/drawing/2014/main" id="{0B230F6C-F62F-4CCF-8E67-632FFF25762F}"/>
              </a:ext>
            </a:extLst>
          </p:cNvPr>
          <p:cNvSpPr txBox="1"/>
          <p:nvPr/>
        </p:nvSpPr>
        <p:spPr>
          <a:xfrm>
            <a:off x="5463262" y="2123307"/>
            <a:ext cx="287258" cy="215444"/>
          </a:xfrm>
          <a:prstGeom prst="rect">
            <a:avLst/>
          </a:prstGeom>
          <a:noFill/>
        </p:spPr>
        <p:txBody>
          <a:bodyPr wrap="none" rtlCol="0">
            <a:spAutoFit/>
          </a:bodyPr>
          <a:lstStyle/>
          <a:p>
            <a:r>
              <a:rPr lang="en-IN" sz="800" b="1" dirty="0"/>
              <a:t>15</a:t>
            </a:r>
          </a:p>
        </p:txBody>
      </p:sp>
      <p:sp>
        <p:nvSpPr>
          <p:cNvPr id="193" name="TextBox 192">
            <a:extLst>
              <a:ext uri="{FF2B5EF4-FFF2-40B4-BE49-F238E27FC236}">
                <a16:creationId xmlns:a16="http://schemas.microsoft.com/office/drawing/2014/main" id="{847F0D0E-9A08-49EB-9A8D-9150486DC4A9}"/>
              </a:ext>
            </a:extLst>
          </p:cNvPr>
          <p:cNvSpPr txBox="1"/>
          <p:nvPr/>
        </p:nvSpPr>
        <p:spPr>
          <a:xfrm>
            <a:off x="5634106" y="2123326"/>
            <a:ext cx="287258" cy="215444"/>
          </a:xfrm>
          <a:prstGeom prst="rect">
            <a:avLst/>
          </a:prstGeom>
          <a:noFill/>
        </p:spPr>
        <p:txBody>
          <a:bodyPr wrap="none" rtlCol="0">
            <a:spAutoFit/>
          </a:bodyPr>
          <a:lstStyle/>
          <a:p>
            <a:r>
              <a:rPr lang="en-IN" sz="800" b="1" dirty="0"/>
              <a:t>16</a:t>
            </a:r>
          </a:p>
        </p:txBody>
      </p:sp>
      <p:sp>
        <p:nvSpPr>
          <p:cNvPr id="194" name="TextBox 193">
            <a:extLst>
              <a:ext uri="{FF2B5EF4-FFF2-40B4-BE49-F238E27FC236}">
                <a16:creationId xmlns:a16="http://schemas.microsoft.com/office/drawing/2014/main" id="{4BF5DFE5-A8A2-4A72-B0C1-63C41638F344}"/>
              </a:ext>
            </a:extLst>
          </p:cNvPr>
          <p:cNvSpPr txBox="1"/>
          <p:nvPr/>
        </p:nvSpPr>
        <p:spPr>
          <a:xfrm>
            <a:off x="5997684" y="2123612"/>
            <a:ext cx="287258" cy="215444"/>
          </a:xfrm>
          <a:prstGeom prst="rect">
            <a:avLst/>
          </a:prstGeom>
          <a:noFill/>
        </p:spPr>
        <p:txBody>
          <a:bodyPr wrap="none" rtlCol="0">
            <a:spAutoFit/>
          </a:bodyPr>
          <a:lstStyle/>
          <a:p>
            <a:r>
              <a:rPr lang="en-IN" sz="800" b="1" dirty="0"/>
              <a:t>17</a:t>
            </a:r>
          </a:p>
        </p:txBody>
      </p:sp>
      <p:sp>
        <p:nvSpPr>
          <p:cNvPr id="199" name="TextBox 198">
            <a:extLst>
              <a:ext uri="{FF2B5EF4-FFF2-40B4-BE49-F238E27FC236}">
                <a16:creationId xmlns:a16="http://schemas.microsoft.com/office/drawing/2014/main" id="{B40E3CA0-48CB-45F8-ABA2-0F2180CEE566}"/>
              </a:ext>
            </a:extLst>
          </p:cNvPr>
          <p:cNvSpPr txBox="1"/>
          <p:nvPr/>
        </p:nvSpPr>
        <p:spPr>
          <a:xfrm>
            <a:off x="5174521" y="5946623"/>
            <a:ext cx="296876" cy="215444"/>
          </a:xfrm>
          <a:prstGeom prst="rect">
            <a:avLst/>
          </a:prstGeom>
          <a:noFill/>
        </p:spPr>
        <p:txBody>
          <a:bodyPr wrap="none" rtlCol="0">
            <a:spAutoFit/>
          </a:bodyPr>
          <a:lstStyle/>
          <a:p>
            <a:r>
              <a:rPr lang="en-IN" sz="800" b="1" dirty="0"/>
              <a:t>5V</a:t>
            </a:r>
          </a:p>
        </p:txBody>
      </p:sp>
      <p:sp>
        <p:nvSpPr>
          <p:cNvPr id="201" name="TextBox 200">
            <a:extLst>
              <a:ext uri="{FF2B5EF4-FFF2-40B4-BE49-F238E27FC236}">
                <a16:creationId xmlns:a16="http://schemas.microsoft.com/office/drawing/2014/main" id="{7CAE83B3-E71D-4877-A41A-1035901F2359}"/>
              </a:ext>
            </a:extLst>
          </p:cNvPr>
          <p:cNvSpPr txBox="1"/>
          <p:nvPr/>
        </p:nvSpPr>
        <p:spPr>
          <a:xfrm>
            <a:off x="7262493" y="5991528"/>
            <a:ext cx="296876" cy="215444"/>
          </a:xfrm>
          <a:prstGeom prst="rect">
            <a:avLst/>
          </a:prstGeom>
          <a:noFill/>
        </p:spPr>
        <p:txBody>
          <a:bodyPr wrap="none" rtlCol="0">
            <a:spAutoFit/>
          </a:bodyPr>
          <a:lstStyle/>
          <a:p>
            <a:r>
              <a:rPr lang="en-IN" sz="800" b="1" dirty="0"/>
              <a:t>5V</a:t>
            </a:r>
          </a:p>
        </p:txBody>
      </p:sp>
      <p:sp>
        <p:nvSpPr>
          <p:cNvPr id="202" name="TextBox 201">
            <a:extLst>
              <a:ext uri="{FF2B5EF4-FFF2-40B4-BE49-F238E27FC236}">
                <a16:creationId xmlns:a16="http://schemas.microsoft.com/office/drawing/2014/main" id="{FD2BFAD1-0843-4E15-9DE1-1965B9200A41}"/>
              </a:ext>
            </a:extLst>
          </p:cNvPr>
          <p:cNvSpPr txBox="1"/>
          <p:nvPr/>
        </p:nvSpPr>
        <p:spPr>
          <a:xfrm>
            <a:off x="8937113" y="2253460"/>
            <a:ext cx="296876" cy="215444"/>
          </a:xfrm>
          <a:prstGeom prst="rect">
            <a:avLst/>
          </a:prstGeom>
          <a:noFill/>
        </p:spPr>
        <p:txBody>
          <a:bodyPr wrap="none" rtlCol="0">
            <a:spAutoFit/>
          </a:bodyPr>
          <a:lstStyle/>
          <a:p>
            <a:r>
              <a:rPr lang="en-IN" sz="800" b="1" dirty="0"/>
              <a:t>5V</a:t>
            </a:r>
          </a:p>
        </p:txBody>
      </p:sp>
      <p:sp>
        <p:nvSpPr>
          <p:cNvPr id="203" name="TextBox 202">
            <a:extLst>
              <a:ext uri="{FF2B5EF4-FFF2-40B4-BE49-F238E27FC236}">
                <a16:creationId xmlns:a16="http://schemas.microsoft.com/office/drawing/2014/main" id="{1971A573-85FD-437E-85EC-9337F63204A5}"/>
              </a:ext>
            </a:extLst>
          </p:cNvPr>
          <p:cNvSpPr txBox="1"/>
          <p:nvPr/>
        </p:nvSpPr>
        <p:spPr>
          <a:xfrm>
            <a:off x="8406994" y="341925"/>
            <a:ext cx="296876" cy="215444"/>
          </a:xfrm>
          <a:prstGeom prst="rect">
            <a:avLst/>
          </a:prstGeom>
          <a:noFill/>
        </p:spPr>
        <p:txBody>
          <a:bodyPr wrap="none" rtlCol="0">
            <a:spAutoFit/>
          </a:bodyPr>
          <a:lstStyle/>
          <a:p>
            <a:r>
              <a:rPr lang="en-IN" sz="800" b="1" dirty="0"/>
              <a:t>5V</a:t>
            </a:r>
          </a:p>
        </p:txBody>
      </p:sp>
      <p:sp>
        <p:nvSpPr>
          <p:cNvPr id="204" name="TextBox 203">
            <a:extLst>
              <a:ext uri="{FF2B5EF4-FFF2-40B4-BE49-F238E27FC236}">
                <a16:creationId xmlns:a16="http://schemas.microsoft.com/office/drawing/2014/main" id="{6BE43DF0-9E8F-4794-9F34-370304C59723}"/>
              </a:ext>
            </a:extLst>
          </p:cNvPr>
          <p:cNvSpPr txBox="1"/>
          <p:nvPr/>
        </p:nvSpPr>
        <p:spPr>
          <a:xfrm>
            <a:off x="6075553" y="1605320"/>
            <a:ext cx="296876" cy="215444"/>
          </a:xfrm>
          <a:prstGeom prst="rect">
            <a:avLst/>
          </a:prstGeom>
          <a:noFill/>
        </p:spPr>
        <p:txBody>
          <a:bodyPr wrap="none" rtlCol="0">
            <a:spAutoFit/>
          </a:bodyPr>
          <a:lstStyle/>
          <a:p>
            <a:r>
              <a:rPr lang="en-IN" sz="800" b="1" dirty="0"/>
              <a:t>5V</a:t>
            </a:r>
          </a:p>
        </p:txBody>
      </p:sp>
      <p:sp>
        <p:nvSpPr>
          <p:cNvPr id="206" name="TextBox 205">
            <a:extLst>
              <a:ext uri="{FF2B5EF4-FFF2-40B4-BE49-F238E27FC236}">
                <a16:creationId xmlns:a16="http://schemas.microsoft.com/office/drawing/2014/main" id="{0A5DED1C-9593-43A3-B8EF-D8F0AC09802E}"/>
              </a:ext>
            </a:extLst>
          </p:cNvPr>
          <p:cNvSpPr txBox="1"/>
          <p:nvPr/>
        </p:nvSpPr>
        <p:spPr>
          <a:xfrm>
            <a:off x="5202417" y="1752454"/>
            <a:ext cx="375424" cy="215444"/>
          </a:xfrm>
          <a:prstGeom prst="rect">
            <a:avLst/>
          </a:prstGeom>
          <a:noFill/>
        </p:spPr>
        <p:txBody>
          <a:bodyPr wrap="none" rtlCol="0">
            <a:spAutoFit/>
          </a:bodyPr>
          <a:lstStyle/>
          <a:p>
            <a:r>
              <a:rPr lang="en-IN" sz="800" b="1" dirty="0"/>
              <a:t>3.3V</a:t>
            </a:r>
          </a:p>
        </p:txBody>
      </p:sp>
      <p:sp>
        <p:nvSpPr>
          <p:cNvPr id="209" name="TextBox 208">
            <a:extLst>
              <a:ext uri="{FF2B5EF4-FFF2-40B4-BE49-F238E27FC236}">
                <a16:creationId xmlns:a16="http://schemas.microsoft.com/office/drawing/2014/main" id="{FEA7B488-84EF-45AE-A0E4-D4A3656F0078}"/>
              </a:ext>
            </a:extLst>
          </p:cNvPr>
          <p:cNvSpPr txBox="1"/>
          <p:nvPr/>
        </p:nvSpPr>
        <p:spPr>
          <a:xfrm>
            <a:off x="8369318" y="3687813"/>
            <a:ext cx="375424" cy="215444"/>
          </a:xfrm>
          <a:prstGeom prst="rect">
            <a:avLst/>
          </a:prstGeom>
          <a:noFill/>
        </p:spPr>
        <p:txBody>
          <a:bodyPr wrap="none" rtlCol="0">
            <a:spAutoFit/>
          </a:bodyPr>
          <a:lstStyle/>
          <a:p>
            <a:r>
              <a:rPr lang="en-IN" sz="800" b="1" dirty="0"/>
              <a:t>3.3V</a:t>
            </a:r>
          </a:p>
        </p:txBody>
      </p:sp>
      <p:sp>
        <p:nvSpPr>
          <p:cNvPr id="210" name="TextBox 209">
            <a:extLst>
              <a:ext uri="{FF2B5EF4-FFF2-40B4-BE49-F238E27FC236}">
                <a16:creationId xmlns:a16="http://schemas.microsoft.com/office/drawing/2014/main" id="{2F31D04A-211D-4741-96A8-1BFB0696E7D4}"/>
              </a:ext>
            </a:extLst>
          </p:cNvPr>
          <p:cNvSpPr txBox="1"/>
          <p:nvPr/>
        </p:nvSpPr>
        <p:spPr>
          <a:xfrm>
            <a:off x="8284907" y="4449396"/>
            <a:ext cx="375424" cy="215444"/>
          </a:xfrm>
          <a:prstGeom prst="rect">
            <a:avLst/>
          </a:prstGeom>
          <a:noFill/>
        </p:spPr>
        <p:txBody>
          <a:bodyPr wrap="none" rtlCol="0">
            <a:spAutoFit/>
          </a:bodyPr>
          <a:lstStyle/>
          <a:p>
            <a:r>
              <a:rPr lang="en-IN" sz="800" b="1" dirty="0"/>
              <a:t>3.3V</a:t>
            </a:r>
          </a:p>
        </p:txBody>
      </p:sp>
    </p:spTree>
    <p:extLst>
      <p:ext uri="{BB962C8B-B14F-4D97-AF65-F5344CB8AC3E}">
        <p14:creationId xmlns:p14="http://schemas.microsoft.com/office/powerpoint/2010/main" val="356279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C57F4A2D-215B-4BD9-BE91-6DA21A1D05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98" y="51518"/>
            <a:ext cx="3248080" cy="214373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46CD80B-C0EF-4510-91D5-17F9A724B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51" y="2195251"/>
            <a:ext cx="3080499" cy="187397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Ultrasonic Sensor Working">
            <a:extLst>
              <a:ext uri="{FF2B5EF4-FFF2-40B4-BE49-F238E27FC236}">
                <a16:creationId xmlns:a16="http://schemas.microsoft.com/office/drawing/2014/main" id="{FB6B1751-24EB-47BE-A049-C1B7FC709F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7838" y="3429000"/>
            <a:ext cx="1861768" cy="82712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64DAFCA-3CA9-47E9-B7A6-F06BBEC89085}"/>
              </a:ext>
            </a:extLst>
          </p:cNvPr>
          <p:cNvSpPr/>
          <p:nvPr/>
        </p:nvSpPr>
        <p:spPr>
          <a:xfrm>
            <a:off x="4578261" y="754053"/>
            <a:ext cx="2782557" cy="369332"/>
          </a:xfrm>
          <a:prstGeom prst="rect">
            <a:avLst/>
          </a:prstGeom>
        </p:spPr>
        <p:txBody>
          <a:bodyPr wrap="none">
            <a:spAutoFit/>
          </a:bodyPr>
          <a:lstStyle/>
          <a:p>
            <a:r>
              <a:rPr lang="en-IN" dirty="0"/>
              <a:t>Ranging Distance: 2cm - 4m</a:t>
            </a:r>
          </a:p>
        </p:txBody>
      </p:sp>
      <p:sp>
        <p:nvSpPr>
          <p:cNvPr id="5" name="Rectangle 4">
            <a:extLst>
              <a:ext uri="{FF2B5EF4-FFF2-40B4-BE49-F238E27FC236}">
                <a16:creationId xmlns:a16="http://schemas.microsoft.com/office/drawing/2014/main" id="{E2BE273E-2997-485B-B63F-A1B2F8EE6B8E}"/>
              </a:ext>
            </a:extLst>
          </p:cNvPr>
          <p:cNvSpPr/>
          <p:nvPr/>
        </p:nvSpPr>
        <p:spPr>
          <a:xfrm>
            <a:off x="4539838" y="1096727"/>
            <a:ext cx="6096000" cy="1200329"/>
          </a:xfrm>
          <a:prstGeom prst="rect">
            <a:avLst/>
          </a:prstGeom>
        </p:spPr>
        <p:txBody>
          <a:bodyPr>
            <a:spAutoFit/>
          </a:bodyPr>
          <a:lstStyle/>
          <a:p>
            <a:r>
              <a:rPr lang="en-IN" dirty="0"/>
              <a:t>It works by sending sound waves from the transmitter, which then bounce off of an object and then return to the receiver. You can determine how far away something is by the time it takes for the sound waves to get back to the sensor</a:t>
            </a:r>
          </a:p>
        </p:txBody>
      </p:sp>
      <p:sp>
        <p:nvSpPr>
          <p:cNvPr id="6" name="Rectangle 5">
            <a:extLst>
              <a:ext uri="{FF2B5EF4-FFF2-40B4-BE49-F238E27FC236}">
                <a16:creationId xmlns:a16="http://schemas.microsoft.com/office/drawing/2014/main" id="{F021C605-D9D7-41B6-BB54-DE3ADC2B3EFA}"/>
              </a:ext>
            </a:extLst>
          </p:cNvPr>
          <p:cNvSpPr/>
          <p:nvPr/>
        </p:nvSpPr>
        <p:spPr>
          <a:xfrm>
            <a:off x="4578261" y="237207"/>
            <a:ext cx="2659767" cy="369332"/>
          </a:xfrm>
          <a:prstGeom prst="rect">
            <a:avLst/>
          </a:prstGeom>
        </p:spPr>
        <p:txBody>
          <a:bodyPr wrap="none">
            <a:spAutoFit/>
          </a:bodyPr>
          <a:lstStyle/>
          <a:p>
            <a:r>
              <a:rPr lang="en-IN" dirty="0"/>
              <a:t>HC-SR04 Ultrasonic sensor</a:t>
            </a:r>
          </a:p>
        </p:txBody>
      </p:sp>
      <p:sp>
        <p:nvSpPr>
          <p:cNvPr id="7" name="Rectangle 6">
            <a:extLst>
              <a:ext uri="{FF2B5EF4-FFF2-40B4-BE49-F238E27FC236}">
                <a16:creationId xmlns:a16="http://schemas.microsoft.com/office/drawing/2014/main" id="{7D34C04B-4117-42F4-94AD-972BAA3AB781}"/>
              </a:ext>
            </a:extLst>
          </p:cNvPr>
          <p:cNvSpPr/>
          <p:nvPr/>
        </p:nvSpPr>
        <p:spPr>
          <a:xfrm>
            <a:off x="9150261" y="161881"/>
            <a:ext cx="2474780" cy="369332"/>
          </a:xfrm>
          <a:prstGeom prst="rect">
            <a:avLst/>
          </a:prstGeom>
        </p:spPr>
        <p:txBody>
          <a:bodyPr wrap="none">
            <a:spAutoFit/>
          </a:bodyPr>
          <a:lstStyle/>
          <a:p>
            <a:r>
              <a:rPr lang="en-IN" dirty="0"/>
              <a:t>Distance = Speed × Time</a:t>
            </a:r>
          </a:p>
        </p:txBody>
      </p:sp>
      <p:sp>
        <p:nvSpPr>
          <p:cNvPr id="8" name="Rectangle 7">
            <a:extLst>
              <a:ext uri="{FF2B5EF4-FFF2-40B4-BE49-F238E27FC236}">
                <a16:creationId xmlns:a16="http://schemas.microsoft.com/office/drawing/2014/main" id="{74E9D3BA-0754-4B35-8D18-9B7028C7BDCD}"/>
              </a:ext>
            </a:extLst>
          </p:cNvPr>
          <p:cNvSpPr/>
          <p:nvPr/>
        </p:nvSpPr>
        <p:spPr>
          <a:xfrm>
            <a:off x="4333786" y="2490280"/>
            <a:ext cx="7778663" cy="3970318"/>
          </a:xfrm>
          <a:prstGeom prst="rect">
            <a:avLst/>
          </a:prstGeom>
        </p:spPr>
        <p:txBody>
          <a:bodyPr wrap="square">
            <a:spAutoFit/>
          </a:bodyPr>
          <a:lstStyle/>
          <a:p>
            <a:r>
              <a:rPr lang="en-IN" dirty="0"/>
              <a:t>The Ultrasonic transmitter transmits an ultrasonic wave, this wave travels in air and when it gets objected by any material it gets reflected back toward the sensor this reflected wave is observed by the Ultrasonic receiver module as shown in the picture below</a:t>
            </a:r>
          </a:p>
          <a:p>
            <a:endParaRPr lang="en-IN" dirty="0"/>
          </a:p>
          <a:p>
            <a:r>
              <a:rPr lang="en-IN" dirty="0"/>
              <a:t>Ultrasonic Sensor Working</a:t>
            </a:r>
          </a:p>
          <a:p>
            <a:endParaRPr lang="en-IN" dirty="0"/>
          </a:p>
          <a:p>
            <a:r>
              <a:rPr lang="en-IN" dirty="0"/>
              <a:t>Now, to calculate the distance using the above formulae, we should know the Speed and time. Since we are using the Ultrasonic wave we know the universal speed of US wave at room conditions which is 330m/s. The circuitry inbuilt on the module will calculate the time taken for the US wave to come back and turns on the echo pin high for that same particular amount of time, this way we can also know the time taken. Now simply calculate the distance using a microcontroller or microprocessor.</a:t>
            </a:r>
          </a:p>
        </p:txBody>
      </p:sp>
      <p:pic>
        <p:nvPicPr>
          <p:cNvPr id="4104" name="Picture 8" descr="Hc sr04 m9qtzfpmuo 1esb0fuolf">
            <a:extLst>
              <a:ext uri="{FF2B5EF4-FFF2-40B4-BE49-F238E27FC236}">
                <a16:creationId xmlns:a16="http://schemas.microsoft.com/office/drawing/2014/main" id="{2767162C-FFAD-4643-932F-36826ED2EB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259" y="4070412"/>
            <a:ext cx="2589368" cy="2390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022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595D767-79DB-413A-B41E-62C2331F8A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640" y="112984"/>
            <a:ext cx="3633652" cy="317496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967B24C-95E9-439E-925D-0CC3DF99E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33" y="3667327"/>
            <a:ext cx="3959246" cy="254216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A09C31A1-D21F-4C74-A702-3FEBEA671A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9053" y="184535"/>
            <a:ext cx="1945531" cy="194553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095545D3-51CE-4AE9-887A-FA25DB2197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2408" y="126068"/>
            <a:ext cx="1644366" cy="16443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5EFB908-642F-4B91-BEE0-711F6DFB68AD}"/>
              </a:ext>
            </a:extLst>
          </p:cNvPr>
          <p:cNvSpPr/>
          <p:nvPr/>
        </p:nvSpPr>
        <p:spPr>
          <a:xfrm>
            <a:off x="5684584" y="2130066"/>
            <a:ext cx="6096000" cy="1477328"/>
          </a:xfrm>
          <a:prstGeom prst="rect">
            <a:avLst/>
          </a:prstGeom>
        </p:spPr>
        <p:txBody>
          <a:bodyPr>
            <a:spAutoFit/>
          </a:bodyPr>
          <a:lstStyle/>
          <a:p>
            <a:r>
              <a:rPr lang="en-IN" dirty="0"/>
              <a:t>SN-LIGHT-MOD is a photosensitive resistor module, suitable to detect environmental light intensity and ambient brightness. Its sensitivity can be tuned with an on board potentiometer, where turning it clockwise will increase the sensitivity and increase the detection range.</a:t>
            </a:r>
          </a:p>
        </p:txBody>
      </p:sp>
      <p:sp>
        <p:nvSpPr>
          <p:cNvPr id="5" name="Rectangle 4">
            <a:extLst>
              <a:ext uri="{FF2B5EF4-FFF2-40B4-BE49-F238E27FC236}">
                <a16:creationId xmlns:a16="http://schemas.microsoft.com/office/drawing/2014/main" id="{484B15FB-4BA8-40BB-9748-112893E15188}"/>
              </a:ext>
            </a:extLst>
          </p:cNvPr>
          <p:cNvSpPr/>
          <p:nvPr/>
        </p:nvSpPr>
        <p:spPr>
          <a:xfrm>
            <a:off x="5684584" y="4532480"/>
            <a:ext cx="6096000" cy="2031325"/>
          </a:xfrm>
          <a:prstGeom prst="rect">
            <a:avLst/>
          </a:prstGeom>
        </p:spPr>
        <p:txBody>
          <a:bodyPr>
            <a:spAutoFit/>
          </a:bodyPr>
          <a:lstStyle/>
          <a:p>
            <a:r>
              <a:rPr lang="en-IN" dirty="0"/>
              <a:t>Use it to detect the light brightness in your environment and decide to switch OFF or ON light? Or maybe to adjust the brightness of LED for your house? It comes with digital and </a:t>
            </a:r>
            <a:r>
              <a:rPr lang="en-IN" dirty="0" err="1"/>
              <a:t>analog</a:t>
            </a:r>
            <a:r>
              <a:rPr lang="en-IN" dirty="0"/>
              <a:t> output. You can adjust the threshold (sensitivity) of digital output by tuning the on board </a:t>
            </a:r>
            <a:r>
              <a:rPr lang="en-IN" dirty="0" err="1"/>
              <a:t>varible</a:t>
            </a:r>
            <a:r>
              <a:rPr lang="en-IN" dirty="0"/>
              <a:t> resistor (potentiometer). Simple usage as it is digital output, so you will know is the light is </a:t>
            </a:r>
            <a:r>
              <a:rPr lang="en-IN" dirty="0" err="1"/>
              <a:t>preseted</a:t>
            </a:r>
            <a:r>
              <a:rPr lang="en-IN" dirty="0"/>
              <a:t> and decide what to do with it.</a:t>
            </a:r>
          </a:p>
        </p:txBody>
      </p:sp>
    </p:spTree>
    <p:extLst>
      <p:ext uri="{BB962C8B-B14F-4D97-AF65-F5344CB8AC3E}">
        <p14:creationId xmlns:p14="http://schemas.microsoft.com/office/powerpoint/2010/main" val="419495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8549B97-9688-40B4-8341-A64F481E3640}"/>
              </a:ext>
            </a:extLst>
          </p:cNvPr>
          <p:cNvSpPr/>
          <p:nvPr/>
        </p:nvSpPr>
        <p:spPr>
          <a:xfrm>
            <a:off x="210766" y="1951116"/>
            <a:ext cx="11770468" cy="4801314"/>
          </a:xfrm>
          <a:prstGeom prst="rect">
            <a:avLst/>
          </a:prstGeom>
        </p:spPr>
        <p:txBody>
          <a:bodyPr wrap="square">
            <a:spAutoFit/>
          </a:bodyPr>
          <a:lstStyle/>
          <a:p>
            <a:r>
              <a:rPr lang="en-IN" dirty="0"/>
              <a:t>What is GPS</a:t>
            </a:r>
          </a:p>
          <a:p>
            <a:endParaRPr lang="en-IN" dirty="0"/>
          </a:p>
          <a:p>
            <a:r>
              <a:rPr lang="en-IN" dirty="0"/>
              <a:t>The Global Positioning System (GPS) is a satellite-based navigation system made up of at least 24 satellites. GPS works in any weather conditions, anywhere in the world, 24 hours a day, with no subscription fees or setup charges.</a:t>
            </a:r>
          </a:p>
          <a:p>
            <a:endParaRPr lang="en-IN" dirty="0"/>
          </a:p>
          <a:p>
            <a:r>
              <a:rPr lang="en-IN" dirty="0"/>
              <a:t>How GPS works</a:t>
            </a:r>
          </a:p>
          <a:p>
            <a:endParaRPr lang="en-IN" dirty="0"/>
          </a:p>
          <a:p>
            <a:r>
              <a:rPr lang="en-IN" dirty="0"/>
              <a:t>GPS satellites circle the Earth twice a day in a precise orbit. Each satellite transmits a unique signal and orbital parameters that allow GPS devices to decode and compute the precise location of the satellite. GPS receivers use this information and trilateration to calculate a user's exact location. Essentially, the GPS receiver measures the distance to each satellite by the amount of time it takes to receive a transmitted signal. With distance measurements from a few more satellites, the receiver can determine a user's position and display it.</a:t>
            </a:r>
          </a:p>
          <a:p>
            <a:endParaRPr lang="en-IN" dirty="0"/>
          </a:p>
          <a:p>
            <a:r>
              <a:rPr lang="en-IN" dirty="0"/>
              <a:t>To calculate your 2-D position (latitude and longitude) and track movement, a GPS receiver must be locked on to the signal of at least 3 satellites. With 4 or more satellites in view, the receiver can determine your 3-D position (latitude, longitude and altitude). Generally, a GPS receiver will track 8 or more satellites, but that depends on the time of day and where you are on the earth.</a:t>
            </a:r>
          </a:p>
        </p:txBody>
      </p:sp>
      <p:sp>
        <p:nvSpPr>
          <p:cNvPr id="6" name="Rectangle 5">
            <a:extLst>
              <a:ext uri="{FF2B5EF4-FFF2-40B4-BE49-F238E27FC236}">
                <a16:creationId xmlns:a16="http://schemas.microsoft.com/office/drawing/2014/main" id="{3D332652-243F-43D3-8684-AAC9B156F313}"/>
              </a:ext>
            </a:extLst>
          </p:cNvPr>
          <p:cNvSpPr/>
          <p:nvPr/>
        </p:nvSpPr>
        <p:spPr>
          <a:xfrm>
            <a:off x="4221804" y="178288"/>
            <a:ext cx="7970196" cy="1200329"/>
          </a:xfrm>
          <a:prstGeom prst="rect">
            <a:avLst/>
          </a:prstGeom>
        </p:spPr>
        <p:txBody>
          <a:bodyPr wrap="square">
            <a:spAutoFit/>
          </a:bodyPr>
          <a:lstStyle/>
          <a:p>
            <a:r>
              <a:rPr lang="en-IN" dirty="0"/>
              <a:t>GPS satellites transmit at least 2 low-power radio signals. The signals travel by line of sight, meaning they will pass through clouds, glass and plastic but will not go through most solid objects, such as buildings and mountains. However, modern receivers are more sensitive and can usually track through houses.</a:t>
            </a:r>
          </a:p>
        </p:txBody>
      </p:sp>
      <p:pic>
        <p:nvPicPr>
          <p:cNvPr id="6146" name="Picture 2">
            <a:extLst>
              <a:ext uri="{FF2B5EF4-FFF2-40B4-BE49-F238E27FC236}">
                <a16:creationId xmlns:a16="http://schemas.microsoft.com/office/drawing/2014/main" id="{02965937-D2A7-460E-9200-EDA089263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3720" y="1115469"/>
            <a:ext cx="1267514" cy="126751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B28E910-A0E3-4AE3-BFD5-2646B641A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3714" y="1378617"/>
            <a:ext cx="1079050" cy="10790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162B5E5-D28E-49EA-ABCC-A65794CBF2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411" y="178288"/>
            <a:ext cx="1599299" cy="159929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AB4BDAB-5721-44FE-A182-B4090E13FF8D}"/>
              </a:ext>
            </a:extLst>
          </p:cNvPr>
          <p:cNvSpPr/>
          <p:nvPr/>
        </p:nvSpPr>
        <p:spPr>
          <a:xfrm>
            <a:off x="1899236" y="1350951"/>
            <a:ext cx="6096000" cy="1200329"/>
          </a:xfrm>
          <a:prstGeom prst="rect">
            <a:avLst/>
          </a:prstGeom>
        </p:spPr>
        <p:txBody>
          <a:bodyPr>
            <a:spAutoFit/>
          </a:bodyPr>
          <a:lstStyle/>
          <a:p>
            <a:r>
              <a:rPr lang="en-IN" dirty="0"/>
              <a:t>These GPS satellites transmit information signal over radio frequency (1.1 to 1.5 GHz) to the receiver. With the help of this received information, a ground station or GPS module can compute its position and time.</a:t>
            </a:r>
          </a:p>
        </p:txBody>
      </p:sp>
      <p:pic>
        <p:nvPicPr>
          <p:cNvPr id="6152" name="Picture 8" descr="GPS Receiver">
            <a:extLst>
              <a:ext uri="{FF2B5EF4-FFF2-40B4-BE49-F238E27FC236}">
                <a16:creationId xmlns:a16="http://schemas.microsoft.com/office/drawing/2014/main" id="{A53C7FFA-787B-4B96-B712-03948EAFA8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9217" y="178288"/>
            <a:ext cx="2020235" cy="1125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250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Image result for led for arduino">
            <a:extLst>
              <a:ext uri="{FF2B5EF4-FFF2-40B4-BE49-F238E27FC236}">
                <a16:creationId xmlns:a16="http://schemas.microsoft.com/office/drawing/2014/main" id="{60D682A1-BC80-43B1-B23F-3B12A8AC3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390525"/>
            <a:ext cx="42291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result for led for arduino">
            <a:extLst>
              <a:ext uri="{FF2B5EF4-FFF2-40B4-BE49-F238E27FC236}">
                <a16:creationId xmlns:a16="http://schemas.microsoft.com/office/drawing/2014/main" id="{C2B2EC57-1F91-4DA5-87DE-91E2C801E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6225" y="685800"/>
            <a:ext cx="1654034"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76499FC9-9709-400A-A77D-36391E0B2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174" y="2638424"/>
            <a:ext cx="252412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a16="http://schemas.microsoft.com/office/drawing/2014/main" id="{A4BB76EB-17DA-4D0F-974F-4AE4CB445F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6774" y="2952750"/>
            <a:ext cx="2047875" cy="2047875"/>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descr="Image result for led for arduino">
            <a:extLst>
              <a:ext uri="{FF2B5EF4-FFF2-40B4-BE49-F238E27FC236}">
                <a16:creationId xmlns:a16="http://schemas.microsoft.com/office/drawing/2014/main" id="{062E9E2B-C4D4-44D7-ADC9-6A1D71874E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7598" y="952500"/>
            <a:ext cx="2217744"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305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ED9A2000-80D4-49DB-9552-FF562734A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12" y="72957"/>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E18F88B0-360C-4C0D-8B26-AB00D1AD6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98" y="3830294"/>
            <a:ext cx="2331091" cy="189828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6393B7D6-6921-47FD-A457-680F9239DB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1575" y="0"/>
            <a:ext cx="5676090" cy="5676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447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8540EC20-1E71-43BE-9C9A-A3DD9E1BC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46" y="152806"/>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41AD3D4-163F-4305-8444-28B058A8115A}"/>
              </a:ext>
            </a:extLst>
          </p:cNvPr>
          <p:cNvSpPr/>
          <p:nvPr/>
        </p:nvSpPr>
        <p:spPr>
          <a:xfrm>
            <a:off x="5762017" y="1887725"/>
            <a:ext cx="6096000" cy="646331"/>
          </a:xfrm>
          <a:prstGeom prst="rect">
            <a:avLst/>
          </a:prstGeom>
        </p:spPr>
        <p:txBody>
          <a:bodyPr>
            <a:spAutoFit/>
          </a:bodyPr>
          <a:lstStyle/>
          <a:p>
            <a:r>
              <a:rPr lang="en-IN" dirty="0" err="1"/>
              <a:t>Material:carbon</a:t>
            </a:r>
            <a:r>
              <a:rPr lang="en-IN" dirty="0"/>
              <a:t> nylon</a:t>
            </a:r>
          </a:p>
          <a:p>
            <a:r>
              <a:rPr lang="en-IN" dirty="0"/>
              <a:t>Size: 1 x 4.5"</a:t>
            </a:r>
          </a:p>
        </p:txBody>
      </p:sp>
      <p:pic>
        <p:nvPicPr>
          <p:cNvPr id="13316" name="Picture 4">
            <a:extLst>
              <a:ext uri="{FF2B5EF4-FFF2-40B4-BE49-F238E27FC236}">
                <a16:creationId xmlns:a16="http://schemas.microsoft.com/office/drawing/2014/main" id="{DAAFF0D4-4B25-43E6-AF7F-A182C307D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486" y="3939702"/>
            <a:ext cx="2279110" cy="22791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0631083-35CB-422D-A260-77C6CC2F64A9}"/>
              </a:ext>
            </a:extLst>
          </p:cNvPr>
          <p:cNvSpPr/>
          <p:nvPr/>
        </p:nvSpPr>
        <p:spPr>
          <a:xfrm>
            <a:off x="5688654" y="3065010"/>
            <a:ext cx="6096000" cy="923330"/>
          </a:xfrm>
          <a:prstGeom prst="rect">
            <a:avLst/>
          </a:prstGeom>
        </p:spPr>
        <p:txBody>
          <a:bodyPr>
            <a:spAutoFit/>
          </a:bodyPr>
          <a:lstStyle/>
          <a:p>
            <a:pPr>
              <a:buFont typeface="Arial" panose="020B0604020202020204" pitchFamily="34" charset="0"/>
              <a:buChar char="•"/>
            </a:pPr>
            <a:r>
              <a:rPr lang="en-IN" dirty="0">
                <a:solidFill>
                  <a:srgbClr val="111111"/>
                </a:solidFill>
                <a:latin typeface="Amazon Ember"/>
              </a:rPr>
              <a:t>Length: 10 inch (25.4cm)</a:t>
            </a:r>
          </a:p>
          <a:p>
            <a:pPr>
              <a:buFont typeface="Arial" panose="020B0604020202020204" pitchFamily="34" charset="0"/>
              <a:buChar char="•"/>
            </a:pPr>
            <a:r>
              <a:rPr lang="en-IN" dirty="0">
                <a:solidFill>
                  <a:srgbClr val="111111"/>
                </a:solidFill>
                <a:latin typeface="Amazon Ember"/>
              </a:rPr>
              <a:t>Slope: 4.5 inch (11.43cm)</a:t>
            </a:r>
          </a:p>
          <a:p>
            <a:pPr>
              <a:buFont typeface="Arial" panose="020B0604020202020204" pitchFamily="34" charset="0"/>
              <a:buChar char="•"/>
            </a:pPr>
            <a:r>
              <a:rPr lang="en-IN" dirty="0">
                <a:solidFill>
                  <a:srgbClr val="111111"/>
                </a:solidFill>
                <a:latin typeface="Amazon Ember"/>
              </a:rPr>
              <a:t>Weight: 30 </a:t>
            </a:r>
            <a:r>
              <a:rPr lang="en-IN" dirty="0" err="1">
                <a:solidFill>
                  <a:srgbClr val="111111"/>
                </a:solidFill>
                <a:latin typeface="Amazon Ember"/>
              </a:rPr>
              <a:t>gms</a:t>
            </a:r>
            <a:endParaRPr lang="en-IN" dirty="0">
              <a:solidFill>
                <a:srgbClr val="111111"/>
              </a:solidFill>
              <a:latin typeface="Amazon Ember"/>
            </a:endParaRPr>
          </a:p>
        </p:txBody>
      </p:sp>
      <p:pic>
        <p:nvPicPr>
          <p:cNvPr id="2050" name="Picture 2" descr="Related image">
            <a:extLst>
              <a:ext uri="{FF2B5EF4-FFF2-40B4-BE49-F238E27FC236}">
                <a16:creationId xmlns:a16="http://schemas.microsoft.com/office/drawing/2014/main" id="{74E344C4-6B24-4E23-9997-D4C4A3989F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6875" y="2988213"/>
            <a:ext cx="1736187" cy="1736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4464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11426</TotalTime>
  <Words>1831</Words>
  <Application>Microsoft Office PowerPoint</Application>
  <PresentationFormat>Widescreen</PresentationFormat>
  <Paragraphs>251</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Amazon Ember</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Sharad Adelkar</dc:creator>
  <cp:lastModifiedBy>Sharad Adelkar</cp:lastModifiedBy>
  <cp:revision>218</cp:revision>
  <dcterms:created xsi:type="dcterms:W3CDTF">2019-09-28T15:53:28Z</dcterms:created>
  <dcterms:modified xsi:type="dcterms:W3CDTF">2019-10-09T18:22:27Z</dcterms:modified>
</cp:coreProperties>
</file>